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29"/>
  </p:notesMasterIdLst>
  <p:sldIdLst>
    <p:sldId id="256" r:id="rId3"/>
    <p:sldId id="257" r:id="rId4"/>
    <p:sldId id="259" r:id="rId5"/>
    <p:sldId id="260" r:id="rId6"/>
    <p:sldId id="282" r:id="rId7"/>
    <p:sldId id="261" r:id="rId8"/>
    <p:sldId id="286" r:id="rId9"/>
    <p:sldId id="287" r:id="rId10"/>
    <p:sldId id="295" r:id="rId11"/>
    <p:sldId id="288" r:id="rId12"/>
    <p:sldId id="294" r:id="rId13"/>
    <p:sldId id="290" r:id="rId14"/>
    <p:sldId id="291" r:id="rId15"/>
    <p:sldId id="292" r:id="rId16"/>
    <p:sldId id="293" r:id="rId17"/>
    <p:sldId id="284" r:id="rId18"/>
    <p:sldId id="273" r:id="rId19"/>
    <p:sldId id="274" r:id="rId20"/>
    <p:sldId id="275" r:id="rId21"/>
    <p:sldId id="276" r:id="rId22"/>
    <p:sldId id="297" r:id="rId23"/>
    <p:sldId id="262" r:id="rId24"/>
    <p:sldId id="264" r:id="rId25"/>
    <p:sldId id="296" r:id="rId26"/>
    <p:sldId id="267" r:id="rId27"/>
    <p:sldId id="26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99"/>
    <a:srgbClr val="DBD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9F37B-57FF-D121-6DAA-D35E61D708AB}" v="78" dt="2020-10-19T08:54:42.398"/>
    <p1510:client id="{690449FE-36E8-DDDB-3442-A548F374ABD6}" v="332" dt="2020-10-18T13:03:40.847"/>
    <p1510:client id="{907EE787-2DFF-F6AB-49A6-094EC1C93B2A}" v="2177" dt="2020-10-21T03:27:04.248"/>
    <p1510:client id="{BCA94B89-6CEB-CD66-F791-7FF09CF47B24}" v="576" dt="2020-10-20T18:41:57.4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70" d="100"/>
          <a:sy n="70" d="100"/>
        </p:scale>
        <p:origin x="-1368" y="-5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CE119 HEMIT RANA" userId="S::19ce119@edu.charusat.org::5b4e0a53-d3f9-4e1f-9e4b-45bbff79f1b9" providerId="AD" clId="Web-{690449FE-36E8-DDDB-3442-A548F374ABD6}"/>
    <pc:docChg chg="delSld modSld">
      <pc:chgData name="19CE119 HEMIT RANA" userId="S::19ce119@edu.charusat.org::5b4e0a53-d3f9-4e1f-9e4b-45bbff79f1b9" providerId="AD" clId="Web-{690449FE-36E8-DDDB-3442-A548F374ABD6}" dt="2020-10-18T13:03:37.738" v="332" actId="20577"/>
      <pc:docMkLst>
        <pc:docMk/>
      </pc:docMkLst>
      <pc:sldChg chg="del">
        <pc:chgData name="19CE119 HEMIT RANA" userId="S::19ce119@edu.charusat.org::5b4e0a53-d3f9-4e1f-9e4b-45bbff79f1b9" providerId="AD" clId="Web-{690449FE-36E8-DDDB-3442-A548F374ABD6}" dt="2020-10-18T13:02:17.486" v="320"/>
        <pc:sldMkLst>
          <pc:docMk/>
          <pc:sldMk cId="515133941" sldId="270"/>
        </pc:sldMkLst>
      </pc:sldChg>
      <pc:sldChg chg="del">
        <pc:chgData name="19CE119 HEMIT RANA" userId="S::19ce119@edu.charusat.org::5b4e0a53-d3f9-4e1f-9e4b-45bbff79f1b9" providerId="AD" clId="Web-{690449FE-36E8-DDDB-3442-A548F374ABD6}" dt="2020-10-18T13:02:19.549" v="321"/>
        <pc:sldMkLst>
          <pc:docMk/>
          <pc:sldMk cId="4272060807" sldId="271"/>
        </pc:sldMkLst>
      </pc:sldChg>
      <pc:sldChg chg="modSp">
        <pc:chgData name="19CE119 HEMIT RANA" userId="S::19ce119@edu.charusat.org::5b4e0a53-d3f9-4e1f-9e4b-45bbff79f1b9" providerId="AD" clId="Web-{690449FE-36E8-DDDB-3442-A548F374ABD6}" dt="2020-10-18T13:03:37.738" v="332" actId="20577"/>
        <pc:sldMkLst>
          <pc:docMk/>
          <pc:sldMk cId="1436495040" sldId="284"/>
        </pc:sldMkLst>
        <pc:spChg chg="mod">
          <ac:chgData name="19CE119 HEMIT RANA" userId="S::19ce119@edu.charusat.org::5b4e0a53-d3f9-4e1f-9e4b-45bbff79f1b9" providerId="AD" clId="Web-{690449FE-36E8-DDDB-3442-A548F374ABD6}" dt="2020-10-18T13:03:37.738" v="332" actId="20577"/>
          <ac:spMkLst>
            <pc:docMk/>
            <pc:sldMk cId="1436495040" sldId="284"/>
            <ac:spMk id="3" creationId="{00000000-0000-0000-0000-000000000000}"/>
          </ac:spMkLst>
        </pc:spChg>
        <pc:graphicFrameChg chg="mod modGraphic">
          <ac:chgData name="19CE119 HEMIT RANA" userId="S::19ce119@edu.charusat.org::5b4e0a53-d3f9-4e1f-9e4b-45bbff79f1b9" providerId="AD" clId="Web-{690449FE-36E8-DDDB-3442-A548F374ABD6}" dt="2020-10-18T13:03:24.972" v="326" actId="14100"/>
          <ac:graphicFrameMkLst>
            <pc:docMk/>
            <pc:sldMk cId="1436495040" sldId="284"/>
            <ac:graphicFrameMk id="2" creationId="{00000000-0000-0000-0000-000000000000}"/>
          </ac:graphicFrameMkLst>
        </pc:graphicFrameChg>
      </pc:sldChg>
      <pc:sldChg chg="modSp">
        <pc:chgData name="19CE119 HEMIT RANA" userId="S::19ce119@edu.charusat.org::5b4e0a53-d3f9-4e1f-9e4b-45bbff79f1b9" providerId="AD" clId="Web-{690449FE-36E8-DDDB-3442-A548F374ABD6}" dt="2020-10-18T12:58:10.013" v="239" actId="20577"/>
        <pc:sldMkLst>
          <pc:docMk/>
          <pc:sldMk cId="2458100622" sldId="286"/>
        </pc:sldMkLst>
        <pc:spChg chg="mod">
          <ac:chgData name="19CE119 HEMIT RANA" userId="S::19ce119@edu.charusat.org::5b4e0a53-d3f9-4e1f-9e4b-45bbff79f1b9" providerId="AD" clId="Web-{690449FE-36E8-DDDB-3442-A548F374ABD6}" dt="2020-10-18T12:58:10.013" v="239" actId="20577"/>
          <ac:spMkLst>
            <pc:docMk/>
            <pc:sldMk cId="2458100622" sldId="286"/>
            <ac:spMk id="5" creationId="{00000000-0000-0000-0000-000000000000}"/>
          </ac:spMkLst>
        </pc:spChg>
      </pc:sldChg>
      <pc:sldChg chg="modSp">
        <pc:chgData name="19CE119 HEMIT RANA" userId="S::19ce119@edu.charusat.org::5b4e0a53-d3f9-4e1f-9e4b-45bbff79f1b9" providerId="AD" clId="Web-{690449FE-36E8-DDDB-3442-A548F374ABD6}" dt="2020-10-18T12:58:30.826" v="241"/>
        <pc:sldMkLst>
          <pc:docMk/>
          <pc:sldMk cId="3027249070" sldId="287"/>
        </pc:sldMkLst>
        <pc:spChg chg="mod">
          <ac:chgData name="19CE119 HEMIT RANA" userId="S::19ce119@edu.charusat.org::5b4e0a53-d3f9-4e1f-9e4b-45bbff79f1b9" providerId="AD" clId="Web-{690449FE-36E8-DDDB-3442-A548F374ABD6}" dt="2020-10-18T12:58:30.826" v="241"/>
          <ac:spMkLst>
            <pc:docMk/>
            <pc:sldMk cId="3027249070" sldId="287"/>
            <ac:spMk id="3" creationId="{00000000-0000-0000-0000-000000000000}"/>
          </ac:spMkLst>
        </pc:spChg>
      </pc:sldChg>
      <pc:sldChg chg="modSp">
        <pc:chgData name="19CE119 HEMIT RANA" userId="S::19ce119@edu.charusat.org::5b4e0a53-d3f9-4e1f-9e4b-45bbff79f1b9" providerId="AD" clId="Web-{690449FE-36E8-DDDB-3442-A548F374ABD6}" dt="2020-10-18T13:01:52.627" v="317" actId="20577"/>
        <pc:sldMkLst>
          <pc:docMk/>
          <pc:sldMk cId="1298202690" sldId="288"/>
        </pc:sldMkLst>
        <pc:spChg chg="mod">
          <ac:chgData name="19CE119 HEMIT RANA" userId="S::19ce119@edu.charusat.org::5b4e0a53-d3f9-4e1f-9e4b-45bbff79f1b9" providerId="AD" clId="Web-{690449FE-36E8-DDDB-3442-A548F374ABD6}" dt="2020-10-18T13:01:52.627" v="317" actId="20577"/>
          <ac:spMkLst>
            <pc:docMk/>
            <pc:sldMk cId="1298202690" sldId="288"/>
            <ac:spMk id="3" creationId="{00000000-0000-0000-0000-000000000000}"/>
          </ac:spMkLst>
        </pc:spChg>
      </pc:sldChg>
      <pc:sldChg chg="modSp del">
        <pc:chgData name="19CE119 HEMIT RANA" userId="S::19ce119@edu.charusat.org::5b4e0a53-d3f9-4e1f-9e4b-45bbff79f1b9" providerId="AD" clId="Web-{690449FE-36E8-DDDB-3442-A548F374ABD6}" dt="2020-10-18T13:02:07.299" v="319"/>
        <pc:sldMkLst>
          <pc:docMk/>
          <pc:sldMk cId="2202615229" sldId="289"/>
        </pc:sldMkLst>
        <pc:spChg chg="mod">
          <ac:chgData name="19CE119 HEMIT RANA" userId="S::19ce119@edu.charusat.org::5b4e0a53-d3f9-4e1f-9e4b-45bbff79f1b9" providerId="AD" clId="Web-{690449FE-36E8-DDDB-3442-A548F374ABD6}" dt="2020-10-18T13:01:08.157" v="303"/>
          <ac:spMkLst>
            <pc:docMk/>
            <pc:sldMk cId="2202615229" sldId="289"/>
            <ac:spMk id="3" creationId="{00000000-0000-0000-0000-000000000000}"/>
          </ac:spMkLst>
        </pc:spChg>
      </pc:sldChg>
    </pc:docChg>
  </pc:docChgLst>
  <pc:docChgLst>
    <pc:chgData name="19CE119 HEMIT RANA" userId="S::19ce119@edu.charusat.org::5b4e0a53-d3f9-4e1f-9e4b-45bbff79f1b9" providerId="AD" clId="Web-{907EE787-2DFF-F6AB-49A6-094EC1C93B2A}"/>
    <pc:docChg chg="addSld delSld modSld">
      <pc:chgData name="19CE119 HEMIT RANA" userId="S::19ce119@edu.charusat.org::5b4e0a53-d3f9-4e1f-9e4b-45bbff79f1b9" providerId="AD" clId="Web-{907EE787-2DFF-F6AB-49A6-094EC1C93B2A}" dt="2020-10-21T03:27:04.248" v="2156" actId="20577"/>
      <pc:docMkLst>
        <pc:docMk/>
      </pc:docMkLst>
      <pc:sldChg chg="modSp">
        <pc:chgData name="19CE119 HEMIT RANA" userId="S::19ce119@edu.charusat.org::5b4e0a53-d3f9-4e1f-9e4b-45bbff79f1b9" providerId="AD" clId="Web-{907EE787-2DFF-F6AB-49A6-094EC1C93B2A}" dt="2020-10-21T03:21:42.629" v="2000"/>
        <pc:sldMkLst>
          <pc:docMk/>
          <pc:sldMk cId="2458100622" sldId="286"/>
        </pc:sldMkLst>
        <pc:spChg chg="mod">
          <ac:chgData name="19CE119 HEMIT RANA" userId="S::19ce119@edu.charusat.org::5b4e0a53-d3f9-4e1f-9e4b-45bbff79f1b9" providerId="AD" clId="Web-{907EE787-2DFF-F6AB-49A6-094EC1C93B2A}" dt="2020-10-21T03:21:42.629" v="2000"/>
          <ac:spMkLst>
            <pc:docMk/>
            <pc:sldMk cId="2458100622" sldId="286"/>
            <ac:spMk id="5" creationId="{00000000-0000-0000-0000-000000000000}"/>
          </ac:spMkLst>
        </pc:spChg>
      </pc:sldChg>
      <pc:sldChg chg="modSp">
        <pc:chgData name="19CE119 HEMIT RANA" userId="S::19ce119@edu.charusat.org::5b4e0a53-d3f9-4e1f-9e4b-45bbff79f1b9" providerId="AD" clId="Web-{907EE787-2DFF-F6AB-49A6-094EC1C93B2A}" dt="2020-10-21T03:23:52.976" v="2032" actId="20577"/>
        <pc:sldMkLst>
          <pc:docMk/>
          <pc:sldMk cId="3027249070" sldId="287"/>
        </pc:sldMkLst>
        <pc:spChg chg="mod">
          <ac:chgData name="19CE119 HEMIT RANA" userId="S::19ce119@edu.charusat.org::5b4e0a53-d3f9-4e1f-9e4b-45bbff79f1b9" providerId="AD" clId="Web-{907EE787-2DFF-F6AB-49A6-094EC1C93B2A}" dt="2020-10-21T03:23:52.976" v="2032" actId="20577"/>
          <ac:spMkLst>
            <pc:docMk/>
            <pc:sldMk cId="3027249070" sldId="287"/>
            <ac:spMk id="3" creationId="{00000000-0000-0000-0000-000000000000}"/>
          </ac:spMkLst>
        </pc:spChg>
      </pc:sldChg>
      <pc:sldChg chg="modSp">
        <pc:chgData name="19CE119 HEMIT RANA" userId="S::19ce119@edu.charusat.org::5b4e0a53-d3f9-4e1f-9e4b-45bbff79f1b9" providerId="AD" clId="Web-{907EE787-2DFF-F6AB-49A6-094EC1C93B2A}" dt="2020-10-21T03:25:33.980" v="2057" actId="20577"/>
        <pc:sldMkLst>
          <pc:docMk/>
          <pc:sldMk cId="1298202690" sldId="288"/>
        </pc:sldMkLst>
        <pc:spChg chg="mod">
          <ac:chgData name="19CE119 HEMIT RANA" userId="S::19ce119@edu.charusat.org::5b4e0a53-d3f9-4e1f-9e4b-45bbff79f1b9" providerId="AD" clId="Web-{907EE787-2DFF-F6AB-49A6-094EC1C93B2A}" dt="2020-10-21T03:25:33.980" v="2057" actId="20577"/>
          <ac:spMkLst>
            <pc:docMk/>
            <pc:sldMk cId="1298202690" sldId="288"/>
            <ac:spMk id="3" creationId="{00000000-0000-0000-0000-000000000000}"/>
          </ac:spMkLst>
        </pc:spChg>
      </pc:sldChg>
      <pc:sldChg chg="modSp">
        <pc:chgData name="19CE119 HEMIT RANA" userId="S::19ce119@edu.charusat.org::5b4e0a53-d3f9-4e1f-9e4b-45bbff79f1b9" providerId="AD" clId="Web-{907EE787-2DFF-F6AB-49A6-094EC1C93B2A}" dt="2020-10-21T02:49:34.250" v="0" actId="20577"/>
        <pc:sldMkLst>
          <pc:docMk/>
          <pc:sldMk cId="3239111137" sldId="293"/>
        </pc:sldMkLst>
        <pc:spChg chg="mod">
          <ac:chgData name="19CE119 HEMIT RANA" userId="S::19ce119@edu.charusat.org::5b4e0a53-d3f9-4e1f-9e4b-45bbff79f1b9" providerId="AD" clId="Web-{907EE787-2DFF-F6AB-49A6-094EC1C93B2A}" dt="2020-10-21T02:49:34.250" v="0" actId="20577"/>
          <ac:spMkLst>
            <pc:docMk/>
            <pc:sldMk cId="3239111137" sldId="293"/>
            <ac:spMk id="29" creationId="{00000000-0000-0000-0000-000000000000}"/>
          </ac:spMkLst>
        </pc:spChg>
      </pc:sldChg>
      <pc:sldChg chg="addSp delSp modSp new">
        <pc:chgData name="19CE119 HEMIT RANA" userId="S::19ce119@edu.charusat.org::5b4e0a53-d3f9-4e1f-9e4b-45bbff79f1b9" providerId="AD" clId="Web-{907EE787-2DFF-F6AB-49A6-094EC1C93B2A}" dt="2020-10-21T03:27:04.232" v="2155" actId="20577"/>
        <pc:sldMkLst>
          <pc:docMk/>
          <pc:sldMk cId="2096299636" sldId="294"/>
        </pc:sldMkLst>
        <pc:spChg chg="add del">
          <ac:chgData name="19CE119 HEMIT RANA" userId="S::19ce119@edu.charusat.org::5b4e0a53-d3f9-4e1f-9e4b-45bbff79f1b9" providerId="AD" clId="Web-{907EE787-2DFF-F6AB-49A6-094EC1C93B2A}" dt="2020-10-21T03:05:01.259" v="945"/>
          <ac:spMkLst>
            <pc:docMk/>
            <pc:sldMk cId="2096299636" sldId="294"/>
            <ac:spMk id="2" creationId="{1E40CEBC-E2AC-4353-A777-E47B05E34411}"/>
          </ac:spMkLst>
        </pc:spChg>
        <pc:spChg chg="add del mod">
          <ac:chgData name="19CE119 HEMIT RANA" userId="S::19ce119@edu.charusat.org::5b4e0a53-d3f9-4e1f-9e4b-45bbff79f1b9" providerId="AD" clId="Web-{907EE787-2DFF-F6AB-49A6-094EC1C93B2A}" dt="2020-10-21T03:27:04.232" v="2155" actId="20577"/>
          <ac:spMkLst>
            <pc:docMk/>
            <pc:sldMk cId="2096299636" sldId="294"/>
            <ac:spMk id="3" creationId="{C58FA579-78A2-4CF7-A9BE-E8EF8BD2AF49}"/>
          </ac:spMkLst>
        </pc:spChg>
        <pc:spChg chg="add del mod">
          <ac:chgData name="19CE119 HEMIT RANA" userId="S::19ce119@edu.charusat.org::5b4e0a53-d3f9-4e1f-9e4b-45bbff79f1b9" providerId="AD" clId="Web-{907EE787-2DFF-F6AB-49A6-094EC1C93B2A}" dt="2020-10-21T03:01:32.378" v="589"/>
          <ac:spMkLst>
            <pc:docMk/>
            <pc:sldMk cId="2096299636" sldId="294"/>
            <ac:spMk id="4" creationId="{A3EE3009-890B-434E-A580-D5C75FD7A148}"/>
          </ac:spMkLst>
        </pc:spChg>
        <pc:spChg chg="add del mod">
          <ac:chgData name="19CE119 HEMIT RANA" userId="S::19ce119@edu.charusat.org::5b4e0a53-d3f9-4e1f-9e4b-45bbff79f1b9" providerId="AD" clId="Web-{907EE787-2DFF-F6AB-49A6-094EC1C93B2A}" dt="2020-10-21T03:02:52.193" v="771"/>
          <ac:spMkLst>
            <pc:docMk/>
            <pc:sldMk cId="2096299636" sldId="294"/>
            <ac:spMk id="6" creationId="{05070813-548E-4AD4-BE98-9020E53FF657}"/>
          </ac:spMkLst>
        </pc:spChg>
        <pc:spChg chg="add del mod">
          <ac:chgData name="19CE119 HEMIT RANA" userId="S::19ce119@edu.charusat.org::5b4e0a53-d3f9-4e1f-9e4b-45bbff79f1b9" providerId="AD" clId="Web-{907EE787-2DFF-F6AB-49A6-094EC1C93B2A}" dt="2020-10-21T03:04:48.446" v="938"/>
          <ac:spMkLst>
            <pc:docMk/>
            <pc:sldMk cId="2096299636" sldId="294"/>
            <ac:spMk id="7" creationId="{978DBEE7-F432-4606-B7D7-219648790937}"/>
          </ac:spMkLst>
        </pc:spChg>
      </pc:sldChg>
      <pc:sldChg chg="delSp modSp new">
        <pc:chgData name="19CE119 HEMIT RANA" userId="S::19ce119@edu.charusat.org::5b4e0a53-d3f9-4e1f-9e4b-45bbff79f1b9" providerId="AD" clId="Web-{907EE787-2DFF-F6AB-49A6-094EC1C93B2A}" dt="2020-10-21T03:25:10.682" v="2044" actId="14100"/>
        <pc:sldMkLst>
          <pc:docMk/>
          <pc:sldMk cId="502045253" sldId="295"/>
        </pc:sldMkLst>
        <pc:spChg chg="del">
          <ac:chgData name="19CE119 HEMIT RANA" userId="S::19ce119@edu.charusat.org::5b4e0a53-d3f9-4e1f-9e4b-45bbff79f1b9" providerId="AD" clId="Web-{907EE787-2DFF-F6AB-49A6-094EC1C93B2A}" dt="2020-10-21T03:23:01.835" v="2021"/>
          <ac:spMkLst>
            <pc:docMk/>
            <pc:sldMk cId="502045253" sldId="295"/>
            <ac:spMk id="2" creationId="{8773D9CF-8683-42F2-B14C-197272561663}"/>
          </ac:spMkLst>
        </pc:spChg>
        <pc:spChg chg="mod">
          <ac:chgData name="19CE119 HEMIT RANA" userId="S::19ce119@edu.charusat.org::5b4e0a53-d3f9-4e1f-9e4b-45bbff79f1b9" providerId="AD" clId="Web-{907EE787-2DFF-F6AB-49A6-094EC1C93B2A}" dt="2020-10-21T03:25:10.682" v="2044" actId="14100"/>
          <ac:spMkLst>
            <pc:docMk/>
            <pc:sldMk cId="502045253" sldId="295"/>
            <ac:spMk id="3" creationId="{867F12C5-743A-4F27-9B2D-599CFEED3D65}"/>
          </ac:spMkLst>
        </pc:spChg>
      </pc:sldChg>
      <pc:sldChg chg="addSp delSp modSp new del">
        <pc:chgData name="19CE119 HEMIT RANA" userId="S::19ce119@edu.charusat.org::5b4e0a53-d3f9-4e1f-9e4b-45bbff79f1b9" providerId="AD" clId="Web-{907EE787-2DFF-F6AB-49A6-094EC1C93B2A}" dt="2020-10-21T03:18:13.108" v="1888"/>
        <pc:sldMkLst>
          <pc:docMk/>
          <pc:sldMk cId="1068758331" sldId="295"/>
        </pc:sldMkLst>
        <pc:spChg chg="del">
          <ac:chgData name="19CE119 HEMIT RANA" userId="S::19ce119@edu.charusat.org::5b4e0a53-d3f9-4e1f-9e4b-45bbff79f1b9" providerId="AD" clId="Web-{907EE787-2DFF-F6AB-49A6-094EC1C93B2A}" dt="2020-10-21T03:12:21.614" v="1498"/>
          <ac:spMkLst>
            <pc:docMk/>
            <pc:sldMk cId="1068758331" sldId="295"/>
            <ac:spMk id="2" creationId="{E8A109F5-B668-4C07-8905-EC61D7D748F4}"/>
          </ac:spMkLst>
        </pc:spChg>
        <pc:spChg chg="del">
          <ac:chgData name="19CE119 HEMIT RANA" userId="S::19ce119@edu.charusat.org::5b4e0a53-d3f9-4e1f-9e4b-45bbff79f1b9" providerId="AD" clId="Web-{907EE787-2DFF-F6AB-49A6-094EC1C93B2A}" dt="2020-10-21T03:12:25.552" v="1499"/>
          <ac:spMkLst>
            <pc:docMk/>
            <pc:sldMk cId="1068758331" sldId="295"/>
            <ac:spMk id="3" creationId="{49413BC6-0CF5-4D4C-B210-74D98AA40F13}"/>
          </ac:spMkLst>
        </pc:spChg>
        <pc:spChg chg="add mod">
          <ac:chgData name="19CE119 HEMIT RANA" userId="S::19ce119@edu.charusat.org::5b4e0a53-d3f9-4e1f-9e4b-45bbff79f1b9" providerId="AD" clId="Web-{907EE787-2DFF-F6AB-49A6-094EC1C93B2A}" dt="2020-10-21T03:14:57.290" v="1606" actId="20577"/>
          <ac:spMkLst>
            <pc:docMk/>
            <pc:sldMk cId="1068758331" sldId="295"/>
            <ac:spMk id="4" creationId="{C4F6C8F0-B85F-4F43-8439-3D9563FC78B1}"/>
          </ac:spMkLst>
        </pc:spChg>
      </pc:sldChg>
    </pc:docChg>
  </pc:docChgLst>
  <pc:docChgLst>
    <pc:chgData name="19CE119 HEMIT RANA" userId="S::19ce119@edu.charusat.org::5b4e0a53-d3f9-4e1f-9e4b-45bbff79f1b9" providerId="AD" clId="Web-{BCA94B89-6CEB-CD66-F791-7FF09CF47B24}"/>
    <pc:docChg chg="modSld">
      <pc:chgData name="19CE119 HEMIT RANA" userId="S::19ce119@edu.charusat.org::5b4e0a53-d3f9-4e1f-9e4b-45bbff79f1b9" providerId="AD" clId="Web-{BCA94B89-6CEB-CD66-F791-7FF09CF47B24}" dt="2020-10-20T18:41:57.421" v="569"/>
      <pc:docMkLst>
        <pc:docMk/>
      </pc:docMkLst>
      <pc:sldChg chg="modSp">
        <pc:chgData name="19CE119 HEMIT RANA" userId="S::19ce119@edu.charusat.org::5b4e0a53-d3f9-4e1f-9e4b-45bbff79f1b9" providerId="AD" clId="Web-{BCA94B89-6CEB-CD66-F791-7FF09CF47B24}" dt="2020-10-20T18:33:27.191" v="423" actId="20577"/>
        <pc:sldMkLst>
          <pc:docMk/>
          <pc:sldMk cId="2458100622" sldId="286"/>
        </pc:sldMkLst>
        <pc:spChg chg="mod">
          <ac:chgData name="19CE119 HEMIT RANA" userId="S::19ce119@edu.charusat.org::5b4e0a53-d3f9-4e1f-9e4b-45bbff79f1b9" providerId="AD" clId="Web-{BCA94B89-6CEB-CD66-F791-7FF09CF47B24}" dt="2020-10-20T18:33:27.191" v="423" actId="20577"/>
          <ac:spMkLst>
            <pc:docMk/>
            <pc:sldMk cId="2458100622" sldId="286"/>
            <ac:spMk id="5" creationId="{00000000-0000-0000-0000-000000000000}"/>
          </ac:spMkLst>
        </pc:spChg>
      </pc:sldChg>
      <pc:sldChg chg="modSp">
        <pc:chgData name="19CE119 HEMIT RANA" userId="S::19ce119@edu.charusat.org::5b4e0a53-d3f9-4e1f-9e4b-45bbff79f1b9" providerId="AD" clId="Web-{BCA94B89-6CEB-CD66-F791-7FF09CF47B24}" dt="2020-10-20T18:37:53.806" v="539" actId="20577"/>
        <pc:sldMkLst>
          <pc:docMk/>
          <pc:sldMk cId="3027249070" sldId="287"/>
        </pc:sldMkLst>
        <pc:spChg chg="mod">
          <ac:chgData name="19CE119 HEMIT RANA" userId="S::19ce119@edu.charusat.org::5b4e0a53-d3f9-4e1f-9e4b-45bbff79f1b9" providerId="AD" clId="Web-{BCA94B89-6CEB-CD66-F791-7FF09CF47B24}" dt="2020-10-20T18:37:53.806" v="539" actId="20577"/>
          <ac:spMkLst>
            <pc:docMk/>
            <pc:sldMk cId="3027249070" sldId="287"/>
            <ac:spMk id="3" creationId="{00000000-0000-0000-0000-000000000000}"/>
          </ac:spMkLst>
        </pc:spChg>
      </pc:sldChg>
      <pc:sldChg chg="modSp">
        <pc:chgData name="19CE119 HEMIT RANA" userId="S::19ce119@edu.charusat.org::5b4e0a53-d3f9-4e1f-9e4b-45bbff79f1b9" providerId="AD" clId="Web-{BCA94B89-6CEB-CD66-F791-7FF09CF47B24}" dt="2020-10-20T18:37:02.211" v="537" actId="20577"/>
        <pc:sldMkLst>
          <pc:docMk/>
          <pc:sldMk cId="1298202690" sldId="288"/>
        </pc:sldMkLst>
        <pc:spChg chg="mod">
          <ac:chgData name="19CE119 HEMIT RANA" userId="S::19ce119@edu.charusat.org::5b4e0a53-d3f9-4e1f-9e4b-45bbff79f1b9" providerId="AD" clId="Web-{BCA94B89-6CEB-CD66-F791-7FF09CF47B24}" dt="2020-10-20T18:37:02.211" v="537" actId="20577"/>
          <ac:spMkLst>
            <pc:docMk/>
            <pc:sldMk cId="1298202690" sldId="288"/>
            <ac:spMk id="3" creationId="{00000000-0000-0000-0000-000000000000}"/>
          </ac:spMkLst>
        </pc:spChg>
      </pc:sldChg>
      <pc:sldChg chg="addSp delSp modSp">
        <pc:chgData name="19CE119 HEMIT RANA" userId="S::19ce119@edu.charusat.org::5b4e0a53-d3f9-4e1f-9e4b-45bbff79f1b9" providerId="AD" clId="Web-{BCA94B89-6CEB-CD66-F791-7FF09CF47B24}" dt="2020-10-20T18:41:57.421" v="569"/>
        <pc:sldMkLst>
          <pc:docMk/>
          <pc:sldMk cId="4066186620" sldId="292"/>
        </pc:sldMkLst>
        <pc:spChg chg="del">
          <ac:chgData name="19CE119 HEMIT RANA" userId="S::19ce119@edu.charusat.org::5b4e0a53-d3f9-4e1f-9e4b-45bbff79f1b9" providerId="AD" clId="Web-{BCA94B89-6CEB-CD66-F791-7FF09CF47B24}" dt="2020-10-20T18:41:24.108" v="565"/>
          <ac:spMkLst>
            <pc:docMk/>
            <pc:sldMk cId="4066186620" sldId="292"/>
            <ac:spMk id="3" creationId="{00000000-0000-0000-0000-000000000000}"/>
          </ac:spMkLst>
        </pc:spChg>
        <pc:spChg chg="del">
          <ac:chgData name="19CE119 HEMIT RANA" userId="S::19ce119@edu.charusat.org::5b4e0a53-d3f9-4e1f-9e4b-45bbff79f1b9" providerId="AD" clId="Web-{BCA94B89-6CEB-CD66-F791-7FF09CF47B24}" dt="2020-10-20T18:41:24.108" v="564"/>
          <ac:spMkLst>
            <pc:docMk/>
            <pc:sldMk cId="4066186620" sldId="292"/>
            <ac:spMk id="4" creationId="{00000000-0000-0000-0000-000000000000}"/>
          </ac:spMkLst>
        </pc:spChg>
        <pc:spChg chg="del">
          <ac:chgData name="19CE119 HEMIT RANA" userId="S::19ce119@edu.charusat.org::5b4e0a53-d3f9-4e1f-9e4b-45bbff79f1b9" providerId="AD" clId="Web-{BCA94B89-6CEB-CD66-F791-7FF09CF47B24}" dt="2020-10-20T18:41:24.108" v="563"/>
          <ac:spMkLst>
            <pc:docMk/>
            <pc:sldMk cId="4066186620" sldId="292"/>
            <ac:spMk id="6" creationId="{00000000-0000-0000-0000-000000000000}"/>
          </ac:spMkLst>
        </pc:spChg>
        <pc:spChg chg="del">
          <ac:chgData name="19CE119 HEMIT RANA" userId="S::19ce119@edu.charusat.org::5b4e0a53-d3f9-4e1f-9e4b-45bbff79f1b9" providerId="AD" clId="Web-{BCA94B89-6CEB-CD66-F791-7FF09CF47B24}" dt="2020-10-20T18:41:24.108" v="562"/>
          <ac:spMkLst>
            <pc:docMk/>
            <pc:sldMk cId="4066186620" sldId="292"/>
            <ac:spMk id="7" creationId="{00000000-0000-0000-0000-000000000000}"/>
          </ac:spMkLst>
        </pc:spChg>
        <pc:spChg chg="del">
          <ac:chgData name="19CE119 HEMIT RANA" userId="S::19ce119@edu.charusat.org::5b4e0a53-d3f9-4e1f-9e4b-45bbff79f1b9" providerId="AD" clId="Web-{BCA94B89-6CEB-CD66-F791-7FF09CF47B24}" dt="2020-10-20T18:41:24.108" v="561"/>
          <ac:spMkLst>
            <pc:docMk/>
            <pc:sldMk cId="4066186620" sldId="292"/>
            <ac:spMk id="8" creationId="{00000000-0000-0000-0000-000000000000}"/>
          </ac:spMkLst>
        </pc:spChg>
        <pc:spChg chg="del">
          <ac:chgData name="19CE119 HEMIT RANA" userId="S::19ce119@edu.charusat.org::5b4e0a53-d3f9-4e1f-9e4b-45bbff79f1b9" providerId="AD" clId="Web-{BCA94B89-6CEB-CD66-F791-7FF09CF47B24}" dt="2020-10-20T18:41:24.108" v="560"/>
          <ac:spMkLst>
            <pc:docMk/>
            <pc:sldMk cId="4066186620" sldId="292"/>
            <ac:spMk id="9" creationId="{00000000-0000-0000-0000-000000000000}"/>
          </ac:spMkLst>
        </pc:spChg>
        <pc:spChg chg="del">
          <ac:chgData name="19CE119 HEMIT RANA" userId="S::19ce119@edu.charusat.org::5b4e0a53-d3f9-4e1f-9e4b-45bbff79f1b9" providerId="AD" clId="Web-{BCA94B89-6CEB-CD66-F791-7FF09CF47B24}" dt="2020-10-20T18:41:24.092" v="554"/>
          <ac:spMkLst>
            <pc:docMk/>
            <pc:sldMk cId="4066186620" sldId="292"/>
            <ac:spMk id="22" creationId="{00000000-0000-0000-0000-000000000000}"/>
          </ac:spMkLst>
        </pc:spChg>
        <pc:spChg chg="del">
          <ac:chgData name="19CE119 HEMIT RANA" userId="S::19ce119@edu.charusat.org::5b4e0a53-d3f9-4e1f-9e4b-45bbff79f1b9" providerId="AD" clId="Web-{BCA94B89-6CEB-CD66-F791-7FF09CF47B24}" dt="2020-10-20T18:41:24.092" v="553"/>
          <ac:spMkLst>
            <pc:docMk/>
            <pc:sldMk cId="4066186620" sldId="292"/>
            <ac:spMk id="23" creationId="{00000000-0000-0000-0000-000000000000}"/>
          </ac:spMkLst>
        </pc:spChg>
        <pc:spChg chg="del">
          <ac:chgData name="19CE119 HEMIT RANA" userId="S::19ce119@edu.charusat.org::5b4e0a53-d3f9-4e1f-9e4b-45bbff79f1b9" providerId="AD" clId="Web-{BCA94B89-6CEB-CD66-F791-7FF09CF47B24}" dt="2020-10-20T18:41:24.092" v="552"/>
          <ac:spMkLst>
            <pc:docMk/>
            <pc:sldMk cId="4066186620" sldId="292"/>
            <ac:spMk id="24" creationId="{00000000-0000-0000-0000-000000000000}"/>
          </ac:spMkLst>
        </pc:spChg>
        <pc:spChg chg="del">
          <ac:chgData name="19CE119 HEMIT RANA" userId="S::19ce119@edu.charusat.org::5b4e0a53-d3f9-4e1f-9e4b-45bbff79f1b9" providerId="AD" clId="Web-{BCA94B89-6CEB-CD66-F791-7FF09CF47B24}" dt="2020-10-20T18:41:24.092" v="551"/>
          <ac:spMkLst>
            <pc:docMk/>
            <pc:sldMk cId="4066186620" sldId="292"/>
            <ac:spMk id="25" creationId="{00000000-0000-0000-0000-000000000000}"/>
          </ac:spMkLst>
        </pc:spChg>
        <pc:spChg chg="del">
          <ac:chgData name="19CE119 HEMIT RANA" userId="S::19ce119@edu.charusat.org::5b4e0a53-d3f9-4e1f-9e4b-45bbff79f1b9" providerId="AD" clId="Web-{BCA94B89-6CEB-CD66-F791-7FF09CF47B24}" dt="2020-10-20T18:41:24.092" v="550"/>
          <ac:spMkLst>
            <pc:docMk/>
            <pc:sldMk cId="4066186620" sldId="292"/>
            <ac:spMk id="26" creationId="{00000000-0000-0000-0000-000000000000}"/>
          </ac:spMkLst>
        </pc:spChg>
        <pc:spChg chg="del">
          <ac:chgData name="19CE119 HEMIT RANA" userId="S::19ce119@edu.charusat.org::5b4e0a53-d3f9-4e1f-9e4b-45bbff79f1b9" providerId="AD" clId="Web-{BCA94B89-6CEB-CD66-F791-7FF09CF47B24}" dt="2020-10-20T18:41:24.092" v="549"/>
          <ac:spMkLst>
            <pc:docMk/>
            <pc:sldMk cId="4066186620" sldId="292"/>
            <ac:spMk id="28" creationId="{00000000-0000-0000-0000-000000000000}"/>
          </ac:spMkLst>
        </pc:spChg>
        <pc:spChg chg="del">
          <ac:chgData name="19CE119 HEMIT RANA" userId="S::19ce119@edu.charusat.org::5b4e0a53-d3f9-4e1f-9e4b-45bbff79f1b9" providerId="AD" clId="Web-{BCA94B89-6CEB-CD66-F791-7FF09CF47B24}" dt="2020-10-20T18:41:24.092" v="547"/>
          <ac:spMkLst>
            <pc:docMk/>
            <pc:sldMk cId="4066186620" sldId="292"/>
            <ac:spMk id="32" creationId="{00000000-0000-0000-0000-000000000000}"/>
          </ac:spMkLst>
        </pc:spChg>
        <pc:spChg chg="del">
          <ac:chgData name="19CE119 HEMIT RANA" userId="S::19ce119@edu.charusat.org::5b4e0a53-d3f9-4e1f-9e4b-45bbff79f1b9" providerId="AD" clId="Web-{BCA94B89-6CEB-CD66-F791-7FF09CF47B24}" dt="2020-10-20T18:41:24.092" v="546"/>
          <ac:spMkLst>
            <pc:docMk/>
            <pc:sldMk cId="4066186620" sldId="292"/>
            <ac:spMk id="34" creationId="{00000000-0000-0000-0000-000000000000}"/>
          </ac:spMkLst>
        </pc:spChg>
        <pc:spChg chg="del">
          <ac:chgData name="19CE119 HEMIT RANA" userId="S::19ce119@edu.charusat.org::5b4e0a53-d3f9-4e1f-9e4b-45bbff79f1b9" providerId="AD" clId="Web-{BCA94B89-6CEB-CD66-F791-7FF09CF47B24}" dt="2020-10-20T18:41:24.092" v="545"/>
          <ac:spMkLst>
            <pc:docMk/>
            <pc:sldMk cId="4066186620" sldId="292"/>
            <ac:spMk id="35" creationId="{00000000-0000-0000-0000-000000000000}"/>
          </ac:spMkLst>
        </pc:spChg>
        <pc:picChg chg="add del mod">
          <ac:chgData name="19CE119 HEMIT RANA" userId="S::19ce119@edu.charusat.org::5b4e0a53-d3f9-4e1f-9e4b-45bbff79f1b9" providerId="AD" clId="Web-{BCA94B89-6CEB-CD66-F791-7FF09CF47B24}" dt="2020-10-20T18:41:02.623" v="542"/>
          <ac:picMkLst>
            <pc:docMk/>
            <pc:sldMk cId="4066186620" sldId="292"/>
            <ac:picMk id="2" creationId="{296A05C5-23EE-42E2-ABE7-083909E05F90}"/>
          </ac:picMkLst>
        </pc:picChg>
        <pc:picChg chg="add del mod">
          <ac:chgData name="19CE119 HEMIT RANA" userId="S::19ce119@edu.charusat.org::5b4e0a53-d3f9-4e1f-9e4b-45bbff79f1b9" providerId="AD" clId="Web-{BCA94B89-6CEB-CD66-F791-7FF09CF47B24}" dt="2020-10-20T18:41:57.421" v="569"/>
          <ac:picMkLst>
            <pc:docMk/>
            <pc:sldMk cId="4066186620" sldId="292"/>
            <ac:picMk id="10" creationId="{2F725ED0-17CD-47F7-A039-5557D96E2C3A}"/>
          </ac:picMkLst>
        </pc:picChg>
        <pc:picChg chg="mod">
          <ac:chgData name="19CE119 HEMIT RANA" userId="S::19ce119@edu.charusat.org::5b4e0a53-d3f9-4e1f-9e4b-45bbff79f1b9" providerId="AD" clId="Web-{BCA94B89-6CEB-CD66-F791-7FF09CF47B24}" dt="2020-10-20T18:41:40.045" v="567" actId="1076"/>
          <ac:picMkLst>
            <pc:docMk/>
            <pc:sldMk cId="4066186620" sldId="292"/>
            <ac:picMk id="2050" creationId="{00000000-0000-0000-0000-000000000000}"/>
          </ac:picMkLst>
        </pc:picChg>
        <pc:cxnChg chg="del mod">
          <ac:chgData name="19CE119 HEMIT RANA" userId="S::19ce119@edu.charusat.org::5b4e0a53-d3f9-4e1f-9e4b-45bbff79f1b9" providerId="AD" clId="Web-{BCA94B89-6CEB-CD66-F791-7FF09CF47B24}" dt="2020-10-20T18:41:24.108" v="558"/>
          <ac:cxnSpMkLst>
            <pc:docMk/>
            <pc:sldMk cId="4066186620" sldId="292"/>
            <ac:cxnSpMk id="5" creationId="{00000000-0000-0000-0000-000000000000}"/>
          </ac:cxnSpMkLst>
        </pc:cxnChg>
        <pc:cxnChg chg="del mod">
          <ac:chgData name="19CE119 HEMIT RANA" userId="S::19ce119@edu.charusat.org::5b4e0a53-d3f9-4e1f-9e4b-45bbff79f1b9" providerId="AD" clId="Web-{BCA94B89-6CEB-CD66-F791-7FF09CF47B24}" dt="2020-10-20T18:41:24.108" v="559"/>
          <ac:cxnSpMkLst>
            <pc:docMk/>
            <pc:sldMk cId="4066186620" sldId="292"/>
            <ac:cxnSpMk id="12" creationId="{00000000-0000-0000-0000-000000000000}"/>
          </ac:cxnSpMkLst>
        </pc:cxnChg>
        <pc:cxnChg chg="del mod">
          <ac:chgData name="19CE119 HEMIT RANA" userId="S::19ce119@edu.charusat.org::5b4e0a53-d3f9-4e1f-9e4b-45bbff79f1b9" providerId="AD" clId="Web-{BCA94B89-6CEB-CD66-F791-7FF09CF47B24}" dt="2020-10-20T18:41:24.108" v="557"/>
          <ac:cxnSpMkLst>
            <pc:docMk/>
            <pc:sldMk cId="4066186620" sldId="292"/>
            <ac:cxnSpMk id="17" creationId="{00000000-0000-0000-0000-000000000000}"/>
          </ac:cxnSpMkLst>
        </pc:cxnChg>
        <pc:cxnChg chg="del mod">
          <ac:chgData name="19CE119 HEMIT RANA" userId="S::19ce119@edu.charusat.org::5b4e0a53-d3f9-4e1f-9e4b-45bbff79f1b9" providerId="AD" clId="Web-{BCA94B89-6CEB-CD66-F791-7FF09CF47B24}" dt="2020-10-20T18:41:24.108" v="556"/>
          <ac:cxnSpMkLst>
            <pc:docMk/>
            <pc:sldMk cId="4066186620" sldId="292"/>
            <ac:cxnSpMk id="19" creationId="{00000000-0000-0000-0000-000000000000}"/>
          </ac:cxnSpMkLst>
        </pc:cxnChg>
        <pc:cxnChg chg="del">
          <ac:chgData name="19CE119 HEMIT RANA" userId="S::19ce119@edu.charusat.org::5b4e0a53-d3f9-4e1f-9e4b-45bbff79f1b9" providerId="AD" clId="Web-{BCA94B89-6CEB-CD66-F791-7FF09CF47B24}" dt="2020-10-20T18:41:24.092" v="555"/>
          <ac:cxnSpMkLst>
            <pc:docMk/>
            <pc:sldMk cId="4066186620" sldId="292"/>
            <ac:cxnSpMk id="21" creationId="{00000000-0000-0000-0000-000000000000}"/>
          </ac:cxnSpMkLst>
        </pc:cxnChg>
        <pc:cxnChg chg="del">
          <ac:chgData name="19CE119 HEMIT RANA" userId="S::19ce119@edu.charusat.org::5b4e0a53-d3f9-4e1f-9e4b-45bbff79f1b9" providerId="AD" clId="Web-{BCA94B89-6CEB-CD66-F791-7FF09CF47B24}" dt="2020-10-20T18:41:24.092" v="548"/>
          <ac:cxnSpMkLst>
            <pc:docMk/>
            <pc:sldMk cId="4066186620" sldId="292"/>
            <ac:cxnSpMk id="30" creationId="{00000000-0000-0000-0000-000000000000}"/>
          </ac:cxnSpMkLst>
        </pc:cxnChg>
      </pc:sldChg>
    </pc:docChg>
  </pc:docChgLst>
  <pc:docChgLst>
    <pc:chgData name="19CE119 HEMIT RANA" userId="S::19ce119@edu.charusat.org::5b4e0a53-d3f9-4e1f-9e4b-45bbff79f1b9" providerId="AD" clId="Web-{0179F37B-57FF-D121-6DAA-D35E61D708AB}"/>
    <pc:docChg chg="addSld delSld modSld sldOrd">
      <pc:chgData name="19CE119 HEMIT RANA" userId="S::19ce119@edu.charusat.org::5b4e0a53-d3f9-4e1f-9e4b-45bbff79f1b9" providerId="AD" clId="Web-{0179F37B-57FF-D121-6DAA-D35E61D708AB}" dt="2020-10-19T08:54:42.398" v="78" actId="20577"/>
      <pc:docMkLst>
        <pc:docMk/>
      </pc:docMkLst>
      <pc:sldChg chg="modSp">
        <pc:chgData name="19CE119 HEMIT RANA" userId="S::19ce119@edu.charusat.org::5b4e0a53-d3f9-4e1f-9e4b-45bbff79f1b9" providerId="AD" clId="Web-{0179F37B-57FF-D121-6DAA-D35E61D708AB}" dt="2020-10-19T08:54:42.398" v="78" actId="20577"/>
        <pc:sldMkLst>
          <pc:docMk/>
          <pc:sldMk cId="2458100622" sldId="286"/>
        </pc:sldMkLst>
        <pc:spChg chg="mod">
          <ac:chgData name="19CE119 HEMIT RANA" userId="S::19ce119@edu.charusat.org::5b4e0a53-d3f9-4e1f-9e4b-45bbff79f1b9" providerId="AD" clId="Web-{0179F37B-57FF-D121-6DAA-D35E61D708AB}" dt="2020-10-19T08:54:42.398" v="78" actId="20577"/>
          <ac:spMkLst>
            <pc:docMk/>
            <pc:sldMk cId="2458100622" sldId="286"/>
            <ac:spMk id="5" creationId="{00000000-0000-0000-0000-000000000000}"/>
          </ac:spMkLst>
        </pc:spChg>
      </pc:sldChg>
      <pc:sldChg chg="modSp">
        <pc:chgData name="19CE119 HEMIT RANA" userId="S::19ce119@edu.charusat.org::5b4e0a53-d3f9-4e1f-9e4b-45bbff79f1b9" providerId="AD" clId="Web-{0179F37B-57FF-D121-6DAA-D35E61D708AB}" dt="2020-10-19T08:53:39.006" v="72" actId="20577"/>
        <pc:sldMkLst>
          <pc:docMk/>
          <pc:sldMk cId="3027249070" sldId="287"/>
        </pc:sldMkLst>
        <pc:spChg chg="mod">
          <ac:chgData name="19CE119 HEMIT RANA" userId="S::19ce119@edu.charusat.org::5b4e0a53-d3f9-4e1f-9e4b-45bbff79f1b9" providerId="AD" clId="Web-{0179F37B-57FF-D121-6DAA-D35E61D708AB}" dt="2020-10-19T08:53:39.006" v="72" actId="20577"/>
          <ac:spMkLst>
            <pc:docMk/>
            <pc:sldMk cId="3027249070" sldId="287"/>
            <ac:spMk id="3" creationId="{00000000-0000-0000-0000-000000000000}"/>
          </ac:spMkLst>
        </pc:spChg>
      </pc:sldChg>
      <pc:sldChg chg="modSp ord">
        <pc:chgData name="19CE119 HEMIT RANA" userId="S::19ce119@edu.charusat.org::5b4e0a53-d3f9-4e1f-9e4b-45bbff79f1b9" providerId="AD" clId="Web-{0179F37B-57FF-D121-6DAA-D35E61D708AB}" dt="2020-10-19T08:53:48.303" v="73" actId="20577"/>
        <pc:sldMkLst>
          <pc:docMk/>
          <pc:sldMk cId="1298202690" sldId="288"/>
        </pc:sldMkLst>
        <pc:spChg chg="mod">
          <ac:chgData name="19CE119 HEMIT RANA" userId="S::19ce119@edu.charusat.org::5b4e0a53-d3f9-4e1f-9e4b-45bbff79f1b9" providerId="AD" clId="Web-{0179F37B-57FF-D121-6DAA-D35E61D708AB}" dt="2020-10-19T08:53:48.303" v="73" actId="20577"/>
          <ac:spMkLst>
            <pc:docMk/>
            <pc:sldMk cId="1298202690" sldId="288"/>
            <ac:spMk id="3" creationId="{00000000-0000-0000-0000-000000000000}"/>
          </ac:spMkLst>
        </pc:spChg>
      </pc:sldChg>
      <pc:sldChg chg="addSp delSp modSp new del">
        <pc:chgData name="19CE119 HEMIT RANA" userId="S::19ce119@edu.charusat.org::5b4e0a53-d3f9-4e1f-9e4b-45bbff79f1b9" providerId="AD" clId="Web-{0179F37B-57FF-D121-6DAA-D35E61D708AB}" dt="2020-10-19T08:53:08.427" v="67"/>
        <pc:sldMkLst>
          <pc:docMk/>
          <pc:sldMk cId="304300930" sldId="294"/>
        </pc:sldMkLst>
        <pc:spChg chg="add del mod">
          <ac:chgData name="19CE119 HEMIT RANA" userId="S::19ce119@edu.charusat.org::5b4e0a53-d3f9-4e1f-9e4b-45bbff79f1b9" providerId="AD" clId="Web-{0179F37B-57FF-D121-6DAA-D35E61D708AB}" dt="2020-10-19T08:52:41.849" v="59"/>
          <ac:spMkLst>
            <pc:docMk/>
            <pc:sldMk cId="304300930" sldId="294"/>
            <ac:spMk id="5" creationId="{EB0086F9-0919-4BDA-AD84-8023CD379645}"/>
          </ac:spMkLst>
        </pc:spChg>
        <pc:spChg chg="add del mod">
          <ac:chgData name="19CE119 HEMIT RANA" userId="S::19ce119@edu.charusat.org::5b4e0a53-d3f9-4e1f-9e4b-45bbff79f1b9" providerId="AD" clId="Web-{0179F37B-57FF-D121-6DAA-D35E61D708AB}" dt="2020-10-19T08:52:52.536" v="63"/>
          <ac:spMkLst>
            <pc:docMk/>
            <pc:sldMk cId="304300930" sldId="294"/>
            <ac:spMk id="6" creationId="{EEB531EF-6BEE-4D2A-AD8D-EB8D592A235D}"/>
          </ac:spMkLst>
        </pc:spChg>
        <pc:spChg chg="add mod">
          <ac:chgData name="19CE119 HEMIT RANA" userId="S::19ce119@edu.charusat.org::5b4e0a53-d3f9-4e1f-9e4b-45bbff79f1b9" providerId="AD" clId="Web-{0179F37B-57FF-D121-6DAA-D35E61D708AB}" dt="2020-10-19T08:53:02.177" v="65"/>
          <ac:spMkLst>
            <pc:docMk/>
            <pc:sldMk cId="304300930" sldId="294"/>
            <ac:spMk id="8" creationId="{9B9EEA6B-0BD7-4B86-BE19-E6394D1EC29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05D57B-EC33-4DC1-A527-38D715A3CD70}" type="doc">
      <dgm:prSet loTypeId="urn:microsoft.com/office/officeart/2005/8/layout/radial6" loCatId="relationship" qsTypeId="urn:microsoft.com/office/officeart/2005/8/quickstyle/simple1" qsCatId="simple" csTypeId="urn:microsoft.com/office/officeart/2005/8/colors/colorful1#1" csCatId="colorful" phldr="1"/>
      <dgm:spPr/>
      <dgm:t>
        <a:bodyPr/>
        <a:lstStyle/>
        <a:p>
          <a:endParaRPr lang="en-US"/>
        </a:p>
      </dgm:t>
    </dgm:pt>
    <dgm:pt modelId="{4DC0F4C4-B418-41C7-939B-6EC082AA4B74}">
      <dgm:prSet phldrT="[Text]"/>
      <dgm:spPr/>
      <dgm:t>
        <a:bodyPr/>
        <a:lstStyle/>
        <a:p>
          <a:r>
            <a:rPr lang="en-US" dirty="0"/>
            <a:t>Library Management System</a:t>
          </a:r>
        </a:p>
      </dgm:t>
    </dgm:pt>
    <dgm:pt modelId="{A93DB619-93F8-40B1-BAE9-A620AB4039EE}" type="parTrans" cxnId="{F42E762F-01D3-4CCF-B0DC-1A1E3FFF1A23}">
      <dgm:prSet/>
      <dgm:spPr/>
      <dgm:t>
        <a:bodyPr/>
        <a:lstStyle/>
        <a:p>
          <a:endParaRPr lang="en-US"/>
        </a:p>
      </dgm:t>
    </dgm:pt>
    <dgm:pt modelId="{2BF42EF8-1A77-4E0B-BD27-AE6220CD27CA}" type="sibTrans" cxnId="{F42E762F-01D3-4CCF-B0DC-1A1E3FFF1A23}">
      <dgm:prSet/>
      <dgm:spPr/>
      <dgm:t>
        <a:bodyPr/>
        <a:lstStyle/>
        <a:p>
          <a:endParaRPr lang="en-US"/>
        </a:p>
      </dgm:t>
    </dgm:pt>
    <dgm:pt modelId="{3A39AA3D-F960-477E-B932-4AABB1FA657B}">
      <dgm:prSet phldrT="[Text]"/>
      <dgm:spPr/>
      <dgm:t>
        <a:bodyPr/>
        <a:lstStyle/>
        <a:p>
          <a:r>
            <a:rPr lang="en-US" dirty="0"/>
            <a:t>Login</a:t>
          </a:r>
        </a:p>
      </dgm:t>
    </dgm:pt>
    <dgm:pt modelId="{A65F9FDD-DF38-43F6-B227-FBE2154C0EBD}" type="parTrans" cxnId="{A3CCAAC8-2FB2-422B-9950-AC9B4AB5FACD}">
      <dgm:prSet/>
      <dgm:spPr/>
      <dgm:t>
        <a:bodyPr/>
        <a:lstStyle/>
        <a:p>
          <a:endParaRPr lang="en-US"/>
        </a:p>
      </dgm:t>
    </dgm:pt>
    <dgm:pt modelId="{0D8F253B-6888-41D7-A449-E4B7B3C30B98}" type="sibTrans" cxnId="{A3CCAAC8-2FB2-422B-9950-AC9B4AB5FACD}">
      <dgm:prSet/>
      <dgm:spPr/>
      <dgm:t>
        <a:bodyPr/>
        <a:lstStyle/>
        <a:p>
          <a:endParaRPr lang="en-US"/>
        </a:p>
      </dgm:t>
    </dgm:pt>
    <dgm:pt modelId="{1F64FA3E-2A77-4D15-97AC-EFF43F7F1BBF}">
      <dgm:prSet phldrT="[Text]"/>
      <dgm:spPr/>
      <dgm:t>
        <a:bodyPr/>
        <a:lstStyle/>
        <a:p>
          <a:r>
            <a:rPr lang="en-US" dirty="0"/>
            <a:t>Add new record</a:t>
          </a:r>
        </a:p>
      </dgm:t>
    </dgm:pt>
    <dgm:pt modelId="{6BFD0ACE-A0FF-42E2-9303-DC7E167E0503}" type="parTrans" cxnId="{B4444836-995F-47FC-8F56-54EC2D56E7C0}">
      <dgm:prSet/>
      <dgm:spPr/>
      <dgm:t>
        <a:bodyPr/>
        <a:lstStyle/>
        <a:p>
          <a:endParaRPr lang="en-US"/>
        </a:p>
      </dgm:t>
    </dgm:pt>
    <dgm:pt modelId="{D2353E01-BB24-4569-BD7C-A461739E284B}" type="sibTrans" cxnId="{B4444836-995F-47FC-8F56-54EC2D56E7C0}">
      <dgm:prSet/>
      <dgm:spPr/>
      <dgm:t>
        <a:bodyPr/>
        <a:lstStyle/>
        <a:p>
          <a:endParaRPr lang="en-US"/>
        </a:p>
      </dgm:t>
    </dgm:pt>
    <dgm:pt modelId="{D445DA17-D861-4C7F-B0B1-77DFF4FAA673}">
      <dgm:prSet phldrT="[Text]"/>
      <dgm:spPr/>
      <dgm:t>
        <a:bodyPr/>
        <a:lstStyle/>
        <a:p>
          <a:r>
            <a:rPr lang="en-US" dirty="0"/>
            <a:t>Display record</a:t>
          </a:r>
        </a:p>
      </dgm:t>
    </dgm:pt>
    <dgm:pt modelId="{2081DDEC-2F5F-4DAC-B84A-507FD32705EB}" type="parTrans" cxnId="{7929C093-7E7B-4644-B9AA-9504249678C5}">
      <dgm:prSet/>
      <dgm:spPr/>
      <dgm:t>
        <a:bodyPr/>
        <a:lstStyle/>
        <a:p>
          <a:endParaRPr lang="en-US"/>
        </a:p>
      </dgm:t>
    </dgm:pt>
    <dgm:pt modelId="{C86921F8-05C8-4A0F-A4F7-6F11DB61FFC3}" type="sibTrans" cxnId="{7929C093-7E7B-4644-B9AA-9504249678C5}">
      <dgm:prSet/>
      <dgm:spPr/>
      <dgm:t>
        <a:bodyPr/>
        <a:lstStyle/>
        <a:p>
          <a:endParaRPr lang="en-US"/>
        </a:p>
      </dgm:t>
    </dgm:pt>
    <dgm:pt modelId="{FC45A69F-68A7-4354-BB0A-8A2D06309069}">
      <dgm:prSet phldrT="[Text]"/>
      <dgm:spPr/>
      <dgm:t>
        <a:bodyPr/>
        <a:lstStyle/>
        <a:p>
          <a:r>
            <a:rPr lang="en-US" dirty="0"/>
            <a:t>Modify details</a:t>
          </a:r>
        </a:p>
      </dgm:t>
    </dgm:pt>
    <dgm:pt modelId="{57CD86CA-D00F-4027-982E-10F0BFA37979}" type="parTrans" cxnId="{1D4470B7-DA94-4CEF-83C3-4E01EFFF0505}">
      <dgm:prSet/>
      <dgm:spPr/>
      <dgm:t>
        <a:bodyPr/>
        <a:lstStyle/>
        <a:p>
          <a:endParaRPr lang="en-US"/>
        </a:p>
      </dgm:t>
    </dgm:pt>
    <dgm:pt modelId="{330DA246-FC93-438D-84DD-8BA05A794811}" type="sibTrans" cxnId="{1D4470B7-DA94-4CEF-83C3-4E01EFFF0505}">
      <dgm:prSet/>
      <dgm:spPr/>
      <dgm:t>
        <a:bodyPr/>
        <a:lstStyle/>
        <a:p>
          <a:endParaRPr lang="en-US"/>
        </a:p>
      </dgm:t>
    </dgm:pt>
    <dgm:pt modelId="{37CA3CF8-796B-4E0E-878A-CFA091CCE998}">
      <dgm:prSet phldrT="[Text]"/>
      <dgm:spPr/>
      <dgm:t>
        <a:bodyPr/>
        <a:lstStyle/>
        <a:p>
          <a:r>
            <a:rPr lang="en-US" dirty="0"/>
            <a:t>exit</a:t>
          </a:r>
        </a:p>
      </dgm:t>
    </dgm:pt>
    <dgm:pt modelId="{C12D35B8-E76E-4BB0-B31B-BE0F51E4F63E}" type="parTrans" cxnId="{4A9A251C-B0F6-47A5-AED5-76AEB5D43635}">
      <dgm:prSet/>
      <dgm:spPr/>
      <dgm:t>
        <a:bodyPr/>
        <a:lstStyle/>
        <a:p>
          <a:endParaRPr lang="en-US"/>
        </a:p>
      </dgm:t>
    </dgm:pt>
    <dgm:pt modelId="{22D35C35-F1D7-4DEB-A8BB-E4C21BF8E088}" type="sibTrans" cxnId="{4A9A251C-B0F6-47A5-AED5-76AEB5D43635}">
      <dgm:prSet/>
      <dgm:spPr/>
      <dgm:t>
        <a:bodyPr/>
        <a:lstStyle/>
        <a:p>
          <a:endParaRPr lang="en-US"/>
        </a:p>
      </dgm:t>
    </dgm:pt>
    <dgm:pt modelId="{37361336-162F-4525-8DE0-B69039CA4853}">
      <dgm:prSet phldrT="[Text]"/>
      <dgm:spPr/>
      <dgm:t>
        <a:bodyPr/>
        <a:lstStyle/>
        <a:p>
          <a:r>
            <a:rPr lang="en-US" dirty="0"/>
            <a:t>Display history of records</a:t>
          </a:r>
        </a:p>
      </dgm:t>
    </dgm:pt>
    <dgm:pt modelId="{82C395B3-7D70-4FF2-93CF-D51360382AF5}" type="parTrans" cxnId="{8E66BA67-9498-4640-92D7-0D67FE460713}">
      <dgm:prSet/>
      <dgm:spPr/>
      <dgm:t>
        <a:bodyPr/>
        <a:lstStyle/>
        <a:p>
          <a:endParaRPr lang="en-US"/>
        </a:p>
      </dgm:t>
    </dgm:pt>
    <dgm:pt modelId="{E6BBAA6B-7E16-4C7A-90E8-AF73795AAEFF}" type="sibTrans" cxnId="{8E66BA67-9498-4640-92D7-0D67FE460713}">
      <dgm:prSet/>
      <dgm:spPr/>
      <dgm:t>
        <a:bodyPr/>
        <a:lstStyle/>
        <a:p>
          <a:endParaRPr lang="en-US"/>
        </a:p>
      </dgm:t>
    </dgm:pt>
    <dgm:pt modelId="{B1178EED-5C8B-4EBA-BCFD-1001BDAC0FDC}">
      <dgm:prSet phldrT="[Text]"/>
      <dgm:spPr/>
      <dgm:t>
        <a:bodyPr/>
        <a:lstStyle/>
        <a:p>
          <a:r>
            <a:rPr lang="en-US" dirty="0"/>
            <a:t>Search book</a:t>
          </a:r>
        </a:p>
      </dgm:t>
    </dgm:pt>
    <dgm:pt modelId="{8F5E8ECA-3C05-4ED6-A883-3FB57F4225DF}" type="sibTrans" cxnId="{C9E9337E-C2DF-4261-99C5-037DD718DCD0}">
      <dgm:prSet/>
      <dgm:spPr/>
      <dgm:t>
        <a:bodyPr/>
        <a:lstStyle/>
        <a:p>
          <a:endParaRPr lang="en-US"/>
        </a:p>
      </dgm:t>
    </dgm:pt>
    <dgm:pt modelId="{C44AEE76-E05E-4605-8C2E-4BC5817307B9}" type="parTrans" cxnId="{C9E9337E-C2DF-4261-99C5-037DD718DCD0}">
      <dgm:prSet/>
      <dgm:spPr/>
      <dgm:t>
        <a:bodyPr/>
        <a:lstStyle/>
        <a:p>
          <a:endParaRPr lang="en-US"/>
        </a:p>
      </dgm:t>
    </dgm:pt>
    <dgm:pt modelId="{A7CB94D5-82EF-46B5-9E8A-6F72102D8B7B}">
      <dgm:prSet phldrT="[Text]"/>
      <dgm:spPr/>
      <dgm:t>
        <a:bodyPr/>
        <a:lstStyle/>
        <a:p>
          <a:r>
            <a:rPr lang="en-US" dirty="0"/>
            <a:t>Delete record</a:t>
          </a:r>
        </a:p>
      </dgm:t>
    </dgm:pt>
    <dgm:pt modelId="{9596C25E-CC3C-483C-A37A-86528DCC27BC}" type="parTrans" cxnId="{5993B1B2-B51E-4E8C-B50E-59B212F72A56}">
      <dgm:prSet/>
      <dgm:spPr/>
      <dgm:t>
        <a:bodyPr/>
        <a:lstStyle/>
        <a:p>
          <a:endParaRPr lang="en-US"/>
        </a:p>
      </dgm:t>
    </dgm:pt>
    <dgm:pt modelId="{CA8BB2AD-C248-4EA5-84C5-A0A05DC20F5C}" type="sibTrans" cxnId="{5993B1B2-B51E-4E8C-B50E-59B212F72A56}">
      <dgm:prSet/>
      <dgm:spPr/>
      <dgm:t>
        <a:bodyPr/>
        <a:lstStyle/>
        <a:p>
          <a:endParaRPr lang="en-US"/>
        </a:p>
      </dgm:t>
    </dgm:pt>
    <dgm:pt modelId="{67B27204-B1E8-4E91-98AF-78457E2F9000}" type="pres">
      <dgm:prSet presAssocID="{8605D57B-EC33-4DC1-A527-38D715A3CD70}" presName="Name0" presStyleCnt="0">
        <dgm:presLayoutVars>
          <dgm:chMax val="1"/>
          <dgm:dir/>
          <dgm:animLvl val="ctr"/>
          <dgm:resizeHandles val="exact"/>
        </dgm:presLayoutVars>
      </dgm:prSet>
      <dgm:spPr/>
      <dgm:t>
        <a:bodyPr/>
        <a:lstStyle/>
        <a:p>
          <a:endParaRPr lang="en-US"/>
        </a:p>
      </dgm:t>
    </dgm:pt>
    <dgm:pt modelId="{E16E9CE4-E2FA-4192-8F74-6CBEFD008275}" type="pres">
      <dgm:prSet presAssocID="{4DC0F4C4-B418-41C7-939B-6EC082AA4B74}" presName="centerShape" presStyleLbl="node0" presStyleIdx="0" presStyleCnt="1"/>
      <dgm:spPr/>
      <dgm:t>
        <a:bodyPr/>
        <a:lstStyle/>
        <a:p>
          <a:endParaRPr lang="en-US"/>
        </a:p>
      </dgm:t>
    </dgm:pt>
    <dgm:pt modelId="{AF72E1DE-ED91-45C1-9F28-5937797BD199}" type="pres">
      <dgm:prSet presAssocID="{3A39AA3D-F960-477E-B932-4AABB1FA657B}" presName="node" presStyleLbl="node1" presStyleIdx="0" presStyleCnt="8">
        <dgm:presLayoutVars>
          <dgm:bulletEnabled val="1"/>
        </dgm:presLayoutVars>
      </dgm:prSet>
      <dgm:spPr/>
      <dgm:t>
        <a:bodyPr/>
        <a:lstStyle/>
        <a:p>
          <a:endParaRPr lang="en-US"/>
        </a:p>
      </dgm:t>
    </dgm:pt>
    <dgm:pt modelId="{1DB63313-4DF1-43EF-B9DA-BEBC2D943DFE}" type="pres">
      <dgm:prSet presAssocID="{3A39AA3D-F960-477E-B932-4AABB1FA657B}" presName="dummy" presStyleCnt="0"/>
      <dgm:spPr/>
    </dgm:pt>
    <dgm:pt modelId="{3D75A659-FF8E-42EA-9181-BC8D9F7EA271}" type="pres">
      <dgm:prSet presAssocID="{0D8F253B-6888-41D7-A449-E4B7B3C30B98}" presName="sibTrans" presStyleLbl="sibTrans2D1" presStyleIdx="0" presStyleCnt="8"/>
      <dgm:spPr/>
      <dgm:t>
        <a:bodyPr/>
        <a:lstStyle/>
        <a:p>
          <a:endParaRPr lang="en-US"/>
        </a:p>
      </dgm:t>
    </dgm:pt>
    <dgm:pt modelId="{1CB90A86-92AD-4C00-BB93-B409EC7B74D8}" type="pres">
      <dgm:prSet presAssocID="{1F64FA3E-2A77-4D15-97AC-EFF43F7F1BBF}" presName="node" presStyleLbl="node1" presStyleIdx="1" presStyleCnt="8">
        <dgm:presLayoutVars>
          <dgm:bulletEnabled val="1"/>
        </dgm:presLayoutVars>
      </dgm:prSet>
      <dgm:spPr/>
      <dgm:t>
        <a:bodyPr/>
        <a:lstStyle/>
        <a:p>
          <a:endParaRPr lang="en-US"/>
        </a:p>
      </dgm:t>
    </dgm:pt>
    <dgm:pt modelId="{981BF43B-3141-4525-9F44-2873B4D1423F}" type="pres">
      <dgm:prSet presAssocID="{1F64FA3E-2A77-4D15-97AC-EFF43F7F1BBF}" presName="dummy" presStyleCnt="0"/>
      <dgm:spPr/>
    </dgm:pt>
    <dgm:pt modelId="{E72FF3B6-4800-41BF-A835-1BDDBE0BC76B}" type="pres">
      <dgm:prSet presAssocID="{D2353E01-BB24-4569-BD7C-A461739E284B}" presName="sibTrans" presStyleLbl="sibTrans2D1" presStyleIdx="1" presStyleCnt="8"/>
      <dgm:spPr/>
      <dgm:t>
        <a:bodyPr/>
        <a:lstStyle/>
        <a:p>
          <a:endParaRPr lang="en-US"/>
        </a:p>
      </dgm:t>
    </dgm:pt>
    <dgm:pt modelId="{7BB7D757-1918-4937-9C35-B6503B598ABC}" type="pres">
      <dgm:prSet presAssocID="{D445DA17-D861-4C7F-B0B1-77DFF4FAA673}" presName="node" presStyleLbl="node1" presStyleIdx="2" presStyleCnt="8">
        <dgm:presLayoutVars>
          <dgm:bulletEnabled val="1"/>
        </dgm:presLayoutVars>
      </dgm:prSet>
      <dgm:spPr/>
      <dgm:t>
        <a:bodyPr/>
        <a:lstStyle/>
        <a:p>
          <a:endParaRPr lang="en-US"/>
        </a:p>
      </dgm:t>
    </dgm:pt>
    <dgm:pt modelId="{51D9934E-7BD2-4761-B6D2-36A71C63D11C}" type="pres">
      <dgm:prSet presAssocID="{D445DA17-D861-4C7F-B0B1-77DFF4FAA673}" presName="dummy" presStyleCnt="0"/>
      <dgm:spPr/>
    </dgm:pt>
    <dgm:pt modelId="{938A4AAB-C26B-4AFC-B8A0-B645C352AC46}" type="pres">
      <dgm:prSet presAssocID="{C86921F8-05C8-4A0F-A4F7-6F11DB61FFC3}" presName="sibTrans" presStyleLbl="sibTrans2D1" presStyleIdx="2" presStyleCnt="8"/>
      <dgm:spPr/>
      <dgm:t>
        <a:bodyPr/>
        <a:lstStyle/>
        <a:p>
          <a:endParaRPr lang="en-US"/>
        </a:p>
      </dgm:t>
    </dgm:pt>
    <dgm:pt modelId="{CD64FDD9-09E2-4B11-85A7-8F86991DFD65}" type="pres">
      <dgm:prSet presAssocID="{B1178EED-5C8B-4EBA-BCFD-1001BDAC0FDC}" presName="node" presStyleLbl="node1" presStyleIdx="3" presStyleCnt="8">
        <dgm:presLayoutVars>
          <dgm:bulletEnabled val="1"/>
        </dgm:presLayoutVars>
      </dgm:prSet>
      <dgm:spPr/>
      <dgm:t>
        <a:bodyPr/>
        <a:lstStyle/>
        <a:p>
          <a:endParaRPr lang="en-US"/>
        </a:p>
      </dgm:t>
    </dgm:pt>
    <dgm:pt modelId="{F3AADD06-1985-4ED8-9BBD-D79A76FC6BE9}" type="pres">
      <dgm:prSet presAssocID="{B1178EED-5C8B-4EBA-BCFD-1001BDAC0FDC}" presName="dummy" presStyleCnt="0"/>
      <dgm:spPr/>
    </dgm:pt>
    <dgm:pt modelId="{6ABC4A32-E47C-4AFF-94FC-3A667FAC45BD}" type="pres">
      <dgm:prSet presAssocID="{8F5E8ECA-3C05-4ED6-A883-3FB57F4225DF}" presName="sibTrans" presStyleLbl="sibTrans2D1" presStyleIdx="3" presStyleCnt="8"/>
      <dgm:spPr/>
      <dgm:t>
        <a:bodyPr/>
        <a:lstStyle/>
        <a:p>
          <a:endParaRPr lang="en-US"/>
        </a:p>
      </dgm:t>
    </dgm:pt>
    <dgm:pt modelId="{3F788AD7-5EEE-4AF0-92F2-0D5F18A47E55}" type="pres">
      <dgm:prSet presAssocID="{A7CB94D5-82EF-46B5-9E8A-6F72102D8B7B}" presName="node" presStyleLbl="node1" presStyleIdx="4" presStyleCnt="8">
        <dgm:presLayoutVars>
          <dgm:bulletEnabled val="1"/>
        </dgm:presLayoutVars>
      </dgm:prSet>
      <dgm:spPr/>
      <dgm:t>
        <a:bodyPr/>
        <a:lstStyle/>
        <a:p>
          <a:endParaRPr lang="en-US"/>
        </a:p>
      </dgm:t>
    </dgm:pt>
    <dgm:pt modelId="{1DBA2CE0-F410-4094-B66B-FFE929B9AA5D}" type="pres">
      <dgm:prSet presAssocID="{A7CB94D5-82EF-46B5-9E8A-6F72102D8B7B}" presName="dummy" presStyleCnt="0"/>
      <dgm:spPr/>
    </dgm:pt>
    <dgm:pt modelId="{18165339-5950-4CCC-862C-E44A5AACA572}" type="pres">
      <dgm:prSet presAssocID="{CA8BB2AD-C248-4EA5-84C5-A0A05DC20F5C}" presName="sibTrans" presStyleLbl="sibTrans2D1" presStyleIdx="4" presStyleCnt="8"/>
      <dgm:spPr/>
      <dgm:t>
        <a:bodyPr/>
        <a:lstStyle/>
        <a:p>
          <a:endParaRPr lang="en-US"/>
        </a:p>
      </dgm:t>
    </dgm:pt>
    <dgm:pt modelId="{457A7EC4-ECDC-411C-9DE4-D9CA3FD99572}" type="pres">
      <dgm:prSet presAssocID="{FC45A69F-68A7-4354-BB0A-8A2D06309069}" presName="node" presStyleLbl="node1" presStyleIdx="5" presStyleCnt="8">
        <dgm:presLayoutVars>
          <dgm:bulletEnabled val="1"/>
        </dgm:presLayoutVars>
      </dgm:prSet>
      <dgm:spPr/>
      <dgm:t>
        <a:bodyPr/>
        <a:lstStyle/>
        <a:p>
          <a:endParaRPr lang="en-US"/>
        </a:p>
      </dgm:t>
    </dgm:pt>
    <dgm:pt modelId="{040A0AC3-0ABE-4A2F-BC93-D3ECD39E996F}" type="pres">
      <dgm:prSet presAssocID="{FC45A69F-68A7-4354-BB0A-8A2D06309069}" presName="dummy" presStyleCnt="0"/>
      <dgm:spPr/>
    </dgm:pt>
    <dgm:pt modelId="{BFF1227D-09DE-4530-9B88-FC972CB5547C}" type="pres">
      <dgm:prSet presAssocID="{330DA246-FC93-438D-84DD-8BA05A794811}" presName="sibTrans" presStyleLbl="sibTrans2D1" presStyleIdx="5" presStyleCnt="8"/>
      <dgm:spPr/>
      <dgm:t>
        <a:bodyPr/>
        <a:lstStyle/>
        <a:p>
          <a:endParaRPr lang="en-US"/>
        </a:p>
      </dgm:t>
    </dgm:pt>
    <dgm:pt modelId="{4C86ED8E-B8CA-44D2-B218-E61E5C64F063}" type="pres">
      <dgm:prSet presAssocID="{37361336-162F-4525-8DE0-B69039CA4853}" presName="node" presStyleLbl="node1" presStyleIdx="6" presStyleCnt="8">
        <dgm:presLayoutVars>
          <dgm:bulletEnabled val="1"/>
        </dgm:presLayoutVars>
      </dgm:prSet>
      <dgm:spPr/>
      <dgm:t>
        <a:bodyPr/>
        <a:lstStyle/>
        <a:p>
          <a:endParaRPr lang="en-US"/>
        </a:p>
      </dgm:t>
    </dgm:pt>
    <dgm:pt modelId="{E3B7B2E4-5148-4246-844D-E826726D7ED5}" type="pres">
      <dgm:prSet presAssocID="{37361336-162F-4525-8DE0-B69039CA4853}" presName="dummy" presStyleCnt="0"/>
      <dgm:spPr/>
    </dgm:pt>
    <dgm:pt modelId="{95EDF4C9-53C2-4182-BD61-0A85D5AFF2D9}" type="pres">
      <dgm:prSet presAssocID="{E6BBAA6B-7E16-4C7A-90E8-AF73795AAEFF}" presName="sibTrans" presStyleLbl="sibTrans2D1" presStyleIdx="6" presStyleCnt="8"/>
      <dgm:spPr/>
      <dgm:t>
        <a:bodyPr/>
        <a:lstStyle/>
        <a:p>
          <a:endParaRPr lang="en-US"/>
        </a:p>
      </dgm:t>
    </dgm:pt>
    <dgm:pt modelId="{85E8CC9D-D031-4112-B35A-77B8AF851F4B}" type="pres">
      <dgm:prSet presAssocID="{37CA3CF8-796B-4E0E-878A-CFA091CCE998}" presName="node" presStyleLbl="node1" presStyleIdx="7" presStyleCnt="8">
        <dgm:presLayoutVars>
          <dgm:bulletEnabled val="1"/>
        </dgm:presLayoutVars>
      </dgm:prSet>
      <dgm:spPr/>
      <dgm:t>
        <a:bodyPr/>
        <a:lstStyle/>
        <a:p>
          <a:endParaRPr lang="en-US"/>
        </a:p>
      </dgm:t>
    </dgm:pt>
    <dgm:pt modelId="{9AA8634C-1700-47F2-8B87-CDBFF6538694}" type="pres">
      <dgm:prSet presAssocID="{37CA3CF8-796B-4E0E-878A-CFA091CCE998}" presName="dummy" presStyleCnt="0"/>
      <dgm:spPr/>
    </dgm:pt>
    <dgm:pt modelId="{1D8F0A0E-54AA-476C-8FE8-735D30965DC7}" type="pres">
      <dgm:prSet presAssocID="{22D35C35-F1D7-4DEB-A8BB-E4C21BF8E088}" presName="sibTrans" presStyleLbl="sibTrans2D1" presStyleIdx="7" presStyleCnt="8"/>
      <dgm:spPr/>
      <dgm:t>
        <a:bodyPr/>
        <a:lstStyle/>
        <a:p>
          <a:endParaRPr lang="en-US"/>
        </a:p>
      </dgm:t>
    </dgm:pt>
  </dgm:ptLst>
  <dgm:cxnLst>
    <dgm:cxn modelId="{478E892C-1CD8-4188-919C-B69E23FAC1B8}" type="presOf" srcId="{330DA246-FC93-438D-84DD-8BA05A794811}" destId="{BFF1227D-09DE-4530-9B88-FC972CB5547C}" srcOrd="0" destOrd="0" presId="urn:microsoft.com/office/officeart/2005/8/layout/radial6"/>
    <dgm:cxn modelId="{683F36EC-37C6-493C-83AF-1009E89ACFD7}" type="presOf" srcId="{8F5E8ECA-3C05-4ED6-A883-3FB57F4225DF}" destId="{6ABC4A32-E47C-4AFF-94FC-3A667FAC45BD}" srcOrd="0" destOrd="0" presId="urn:microsoft.com/office/officeart/2005/8/layout/radial6"/>
    <dgm:cxn modelId="{B4444836-995F-47FC-8F56-54EC2D56E7C0}" srcId="{4DC0F4C4-B418-41C7-939B-6EC082AA4B74}" destId="{1F64FA3E-2A77-4D15-97AC-EFF43F7F1BBF}" srcOrd="1" destOrd="0" parTransId="{6BFD0ACE-A0FF-42E2-9303-DC7E167E0503}" sibTransId="{D2353E01-BB24-4569-BD7C-A461739E284B}"/>
    <dgm:cxn modelId="{013D9308-E46F-48E7-8F8A-0578EBD2482C}" type="presOf" srcId="{22D35C35-F1D7-4DEB-A8BB-E4C21BF8E088}" destId="{1D8F0A0E-54AA-476C-8FE8-735D30965DC7}" srcOrd="0" destOrd="0" presId="urn:microsoft.com/office/officeart/2005/8/layout/radial6"/>
    <dgm:cxn modelId="{3E4B7933-DCD9-4930-BC2E-8449E77C5D65}" type="presOf" srcId="{37CA3CF8-796B-4E0E-878A-CFA091CCE998}" destId="{85E8CC9D-D031-4112-B35A-77B8AF851F4B}" srcOrd="0" destOrd="0" presId="urn:microsoft.com/office/officeart/2005/8/layout/radial6"/>
    <dgm:cxn modelId="{95E6CBD9-C6EB-4F9B-9D1E-B8FAE917D874}" type="presOf" srcId="{3A39AA3D-F960-477E-B932-4AABB1FA657B}" destId="{AF72E1DE-ED91-45C1-9F28-5937797BD199}" srcOrd="0" destOrd="0" presId="urn:microsoft.com/office/officeart/2005/8/layout/radial6"/>
    <dgm:cxn modelId="{5C559BA7-B67C-490C-99FD-A3A250CA56DD}" type="presOf" srcId="{1F64FA3E-2A77-4D15-97AC-EFF43F7F1BBF}" destId="{1CB90A86-92AD-4C00-BB93-B409EC7B74D8}" srcOrd="0" destOrd="0" presId="urn:microsoft.com/office/officeart/2005/8/layout/radial6"/>
    <dgm:cxn modelId="{B948606B-5393-4DD6-9D43-DA92CAD5C291}" type="presOf" srcId="{0D8F253B-6888-41D7-A449-E4B7B3C30B98}" destId="{3D75A659-FF8E-42EA-9181-BC8D9F7EA271}" srcOrd="0" destOrd="0" presId="urn:microsoft.com/office/officeart/2005/8/layout/radial6"/>
    <dgm:cxn modelId="{0CECDBAB-8B43-40C0-92DB-3739312477F2}" type="presOf" srcId="{B1178EED-5C8B-4EBA-BCFD-1001BDAC0FDC}" destId="{CD64FDD9-09E2-4B11-85A7-8F86991DFD65}" srcOrd="0" destOrd="0" presId="urn:microsoft.com/office/officeart/2005/8/layout/radial6"/>
    <dgm:cxn modelId="{1D4470B7-DA94-4CEF-83C3-4E01EFFF0505}" srcId="{4DC0F4C4-B418-41C7-939B-6EC082AA4B74}" destId="{FC45A69F-68A7-4354-BB0A-8A2D06309069}" srcOrd="5" destOrd="0" parTransId="{57CD86CA-D00F-4027-982E-10F0BFA37979}" sibTransId="{330DA246-FC93-438D-84DD-8BA05A794811}"/>
    <dgm:cxn modelId="{2D137C68-AAF2-4D67-8409-BF8A49943AAA}" type="presOf" srcId="{FC45A69F-68A7-4354-BB0A-8A2D06309069}" destId="{457A7EC4-ECDC-411C-9DE4-D9CA3FD99572}" srcOrd="0" destOrd="0" presId="urn:microsoft.com/office/officeart/2005/8/layout/radial6"/>
    <dgm:cxn modelId="{C9E9337E-C2DF-4261-99C5-037DD718DCD0}" srcId="{4DC0F4C4-B418-41C7-939B-6EC082AA4B74}" destId="{B1178EED-5C8B-4EBA-BCFD-1001BDAC0FDC}" srcOrd="3" destOrd="0" parTransId="{C44AEE76-E05E-4605-8C2E-4BC5817307B9}" sibTransId="{8F5E8ECA-3C05-4ED6-A883-3FB57F4225DF}"/>
    <dgm:cxn modelId="{7929C093-7E7B-4644-B9AA-9504249678C5}" srcId="{4DC0F4C4-B418-41C7-939B-6EC082AA4B74}" destId="{D445DA17-D861-4C7F-B0B1-77DFF4FAA673}" srcOrd="2" destOrd="0" parTransId="{2081DDEC-2F5F-4DAC-B84A-507FD32705EB}" sibTransId="{C86921F8-05C8-4A0F-A4F7-6F11DB61FFC3}"/>
    <dgm:cxn modelId="{F42E762F-01D3-4CCF-B0DC-1A1E3FFF1A23}" srcId="{8605D57B-EC33-4DC1-A527-38D715A3CD70}" destId="{4DC0F4C4-B418-41C7-939B-6EC082AA4B74}" srcOrd="0" destOrd="0" parTransId="{A93DB619-93F8-40B1-BAE9-A620AB4039EE}" sibTransId="{2BF42EF8-1A77-4E0B-BD27-AE6220CD27CA}"/>
    <dgm:cxn modelId="{5993B1B2-B51E-4E8C-B50E-59B212F72A56}" srcId="{4DC0F4C4-B418-41C7-939B-6EC082AA4B74}" destId="{A7CB94D5-82EF-46B5-9E8A-6F72102D8B7B}" srcOrd="4" destOrd="0" parTransId="{9596C25E-CC3C-483C-A37A-86528DCC27BC}" sibTransId="{CA8BB2AD-C248-4EA5-84C5-A0A05DC20F5C}"/>
    <dgm:cxn modelId="{8E66BA67-9498-4640-92D7-0D67FE460713}" srcId="{4DC0F4C4-B418-41C7-939B-6EC082AA4B74}" destId="{37361336-162F-4525-8DE0-B69039CA4853}" srcOrd="6" destOrd="0" parTransId="{82C395B3-7D70-4FF2-93CF-D51360382AF5}" sibTransId="{E6BBAA6B-7E16-4C7A-90E8-AF73795AAEFF}"/>
    <dgm:cxn modelId="{1A94E158-3A0B-4611-B3A2-160E98F928CF}" type="presOf" srcId="{8605D57B-EC33-4DC1-A527-38D715A3CD70}" destId="{67B27204-B1E8-4E91-98AF-78457E2F9000}" srcOrd="0" destOrd="0" presId="urn:microsoft.com/office/officeart/2005/8/layout/radial6"/>
    <dgm:cxn modelId="{C58E399E-C940-4F5A-806D-0D90F2B0B6F0}" type="presOf" srcId="{37361336-162F-4525-8DE0-B69039CA4853}" destId="{4C86ED8E-B8CA-44D2-B218-E61E5C64F063}" srcOrd="0" destOrd="0" presId="urn:microsoft.com/office/officeart/2005/8/layout/radial6"/>
    <dgm:cxn modelId="{C48A0BB3-8D06-40A9-9356-4760ADD8B722}" type="presOf" srcId="{D2353E01-BB24-4569-BD7C-A461739E284B}" destId="{E72FF3B6-4800-41BF-A835-1BDDBE0BC76B}" srcOrd="0" destOrd="0" presId="urn:microsoft.com/office/officeart/2005/8/layout/radial6"/>
    <dgm:cxn modelId="{488D728E-5C78-45B1-B43C-9008188F4664}" type="presOf" srcId="{CA8BB2AD-C248-4EA5-84C5-A0A05DC20F5C}" destId="{18165339-5950-4CCC-862C-E44A5AACA572}" srcOrd="0" destOrd="0" presId="urn:microsoft.com/office/officeart/2005/8/layout/radial6"/>
    <dgm:cxn modelId="{3E3D367A-513B-48E7-A486-8546C997E31C}" type="presOf" srcId="{4DC0F4C4-B418-41C7-939B-6EC082AA4B74}" destId="{E16E9CE4-E2FA-4192-8F74-6CBEFD008275}" srcOrd="0" destOrd="0" presId="urn:microsoft.com/office/officeart/2005/8/layout/radial6"/>
    <dgm:cxn modelId="{7C80DBF6-0465-4641-8062-CE968BA98FDA}" type="presOf" srcId="{C86921F8-05C8-4A0F-A4F7-6F11DB61FFC3}" destId="{938A4AAB-C26B-4AFC-B8A0-B645C352AC46}" srcOrd="0" destOrd="0" presId="urn:microsoft.com/office/officeart/2005/8/layout/radial6"/>
    <dgm:cxn modelId="{A3CCAAC8-2FB2-422B-9950-AC9B4AB5FACD}" srcId="{4DC0F4C4-B418-41C7-939B-6EC082AA4B74}" destId="{3A39AA3D-F960-477E-B932-4AABB1FA657B}" srcOrd="0" destOrd="0" parTransId="{A65F9FDD-DF38-43F6-B227-FBE2154C0EBD}" sibTransId="{0D8F253B-6888-41D7-A449-E4B7B3C30B98}"/>
    <dgm:cxn modelId="{53D9589C-C6D9-446F-8043-7A600BD86B2B}" type="presOf" srcId="{E6BBAA6B-7E16-4C7A-90E8-AF73795AAEFF}" destId="{95EDF4C9-53C2-4182-BD61-0A85D5AFF2D9}" srcOrd="0" destOrd="0" presId="urn:microsoft.com/office/officeart/2005/8/layout/radial6"/>
    <dgm:cxn modelId="{CA5E8C89-71DC-4B74-86C5-7145170BDF68}" type="presOf" srcId="{A7CB94D5-82EF-46B5-9E8A-6F72102D8B7B}" destId="{3F788AD7-5EEE-4AF0-92F2-0D5F18A47E55}" srcOrd="0" destOrd="0" presId="urn:microsoft.com/office/officeart/2005/8/layout/radial6"/>
    <dgm:cxn modelId="{752547D4-AE9A-4B9B-838D-F6D755DED822}" type="presOf" srcId="{D445DA17-D861-4C7F-B0B1-77DFF4FAA673}" destId="{7BB7D757-1918-4937-9C35-B6503B598ABC}" srcOrd="0" destOrd="0" presId="urn:microsoft.com/office/officeart/2005/8/layout/radial6"/>
    <dgm:cxn modelId="{4A9A251C-B0F6-47A5-AED5-76AEB5D43635}" srcId="{4DC0F4C4-B418-41C7-939B-6EC082AA4B74}" destId="{37CA3CF8-796B-4E0E-878A-CFA091CCE998}" srcOrd="7" destOrd="0" parTransId="{C12D35B8-E76E-4BB0-B31B-BE0F51E4F63E}" sibTransId="{22D35C35-F1D7-4DEB-A8BB-E4C21BF8E088}"/>
    <dgm:cxn modelId="{592BF17A-B7B7-4620-9D58-5BC1F0C23FD3}" type="presParOf" srcId="{67B27204-B1E8-4E91-98AF-78457E2F9000}" destId="{E16E9CE4-E2FA-4192-8F74-6CBEFD008275}" srcOrd="0" destOrd="0" presId="urn:microsoft.com/office/officeart/2005/8/layout/radial6"/>
    <dgm:cxn modelId="{9FA07ECA-28AB-4266-B041-18F872FEF3DB}" type="presParOf" srcId="{67B27204-B1E8-4E91-98AF-78457E2F9000}" destId="{AF72E1DE-ED91-45C1-9F28-5937797BD199}" srcOrd="1" destOrd="0" presId="urn:microsoft.com/office/officeart/2005/8/layout/radial6"/>
    <dgm:cxn modelId="{CFF18443-7444-41D3-AF76-69B8AAEA0794}" type="presParOf" srcId="{67B27204-B1E8-4E91-98AF-78457E2F9000}" destId="{1DB63313-4DF1-43EF-B9DA-BEBC2D943DFE}" srcOrd="2" destOrd="0" presId="urn:microsoft.com/office/officeart/2005/8/layout/radial6"/>
    <dgm:cxn modelId="{3671A17A-FF3C-46C6-B6EB-B113AE82A4B5}" type="presParOf" srcId="{67B27204-B1E8-4E91-98AF-78457E2F9000}" destId="{3D75A659-FF8E-42EA-9181-BC8D9F7EA271}" srcOrd="3" destOrd="0" presId="urn:microsoft.com/office/officeart/2005/8/layout/radial6"/>
    <dgm:cxn modelId="{8F8D0C88-BC16-4A36-B6D1-B57F0ACBF463}" type="presParOf" srcId="{67B27204-B1E8-4E91-98AF-78457E2F9000}" destId="{1CB90A86-92AD-4C00-BB93-B409EC7B74D8}" srcOrd="4" destOrd="0" presId="urn:microsoft.com/office/officeart/2005/8/layout/radial6"/>
    <dgm:cxn modelId="{BC317CFF-230D-4415-AB7C-13259ACD1289}" type="presParOf" srcId="{67B27204-B1E8-4E91-98AF-78457E2F9000}" destId="{981BF43B-3141-4525-9F44-2873B4D1423F}" srcOrd="5" destOrd="0" presId="urn:microsoft.com/office/officeart/2005/8/layout/radial6"/>
    <dgm:cxn modelId="{BB34D457-5E76-45FC-98C3-27A27CB5A023}" type="presParOf" srcId="{67B27204-B1E8-4E91-98AF-78457E2F9000}" destId="{E72FF3B6-4800-41BF-A835-1BDDBE0BC76B}" srcOrd="6" destOrd="0" presId="urn:microsoft.com/office/officeart/2005/8/layout/radial6"/>
    <dgm:cxn modelId="{79AFA10D-31E6-4CB9-9677-9F686F2D56B4}" type="presParOf" srcId="{67B27204-B1E8-4E91-98AF-78457E2F9000}" destId="{7BB7D757-1918-4937-9C35-B6503B598ABC}" srcOrd="7" destOrd="0" presId="urn:microsoft.com/office/officeart/2005/8/layout/radial6"/>
    <dgm:cxn modelId="{C28D46AB-2FCE-43B8-B6CB-7762C287DABD}" type="presParOf" srcId="{67B27204-B1E8-4E91-98AF-78457E2F9000}" destId="{51D9934E-7BD2-4761-B6D2-36A71C63D11C}" srcOrd="8" destOrd="0" presId="urn:microsoft.com/office/officeart/2005/8/layout/radial6"/>
    <dgm:cxn modelId="{668111BD-170A-4089-9948-01FE51BB3A7A}" type="presParOf" srcId="{67B27204-B1E8-4E91-98AF-78457E2F9000}" destId="{938A4AAB-C26B-4AFC-B8A0-B645C352AC46}" srcOrd="9" destOrd="0" presId="urn:microsoft.com/office/officeart/2005/8/layout/radial6"/>
    <dgm:cxn modelId="{0C18196D-835D-4D61-B695-A4293445ADD7}" type="presParOf" srcId="{67B27204-B1E8-4E91-98AF-78457E2F9000}" destId="{CD64FDD9-09E2-4B11-85A7-8F86991DFD65}" srcOrd="10" destOrd="0" presId="urn:microsoft.com/office/officeart/2005/8/layout/radial6"/>
    <dgm:cxn modelId="{2271A38C-F74D-4642-9273-DC3A55575D4D}" type="presParOf" srcId="{67B27204-B1E8-4E91-98AF-78457E2F9000}" destId="{F3AADD06-1985-4ED8-9BBD-D79A76FC6BE9}" srcOrd="11" destOrd="0" presId="urn:microsoft.com/office/officeart/2005/8/layout/radial6"/>
    <dgm:cxn modelId="{63FFC5FC-3D91-43A2-A156-174DAF7539A2}" type="presParOf" srcId="{67B27204-B1E8-4E91-98AF-78457E2F9000}" destId="{6ABC4A32-E47C-4AFF-94FC-3A667FAC45BD}" srcOrd="12" destOrd="0" presId="urn:microsoft.com/office/officeart/2005/8/layout/radial6"/>
    <dgm:cxn modelId="{7C0A7007-94D8-41F7-889E-4B3543F07F92}" type="presParOf" srcId="{67B27204-B1E8-4E91-98AF-78457E2F9000}" destId="{3F788AD7-5EEE-4AF0-92F2-0D5F18A47E55}" srcOrd="13" destOrd="0" presId="urn:microsoft.com/office/officeart/2005/8/layout/radial6"/>
    <dgm:cxn modelId="{40B2CBE1-8CD9-4C22-B606-985CF8827736}" type="presParOf" srcId="{67B27204-B1E8-4E91-98AF-78457E2F9000}" destId="{1DBA2CE0-F410-4094-B66B-FFE929B9AA5D}" srcOrd="14" destOrd="0" presId="urn:microsoft.com/office/officeart/2005/8/layout/radial6"/>
    <dgm:cxn modelId="{A48054BF-A603-489C-A249-B96344D55CE4}" type="presParOf" srcId="{67B27204-B1E8-4E91-98AF-78457E2F9000}" destId="{18165339-5950-4CCC-862C-E44A5AACA572}" srcOrd="15" destOrd="0" presId="urn:microsoft.com/office/officeart/2005/8/layout/radial6"/>
    <dgm:cxn modelId="{91834908-1C66-4682-B202-5BF4716D062E}" type="presParOf" srcId="{67B27204-B1E8-4E91-98AF-78457E2F9000}" destId="{457A7EC4-ECDC-411C-9DE4-D9CA3FD99572}" srcOrd="16" destOrd="0" presId="urn:microsoft.com/office/officeart/2005/8/layout/radial6"/>
    <dgm:cxn modelId="{7D19F484-9D6B-408E-B010-28D318821A28}" type="presParOf" srcId="{67B27204-B1E8-4E91-98AF-78457E2F9000}" destId="{040A0AC3-0ABE-4A2F-BC93-D3ECD39E996F}" srcOrd="17" destOrd="0" presId="urn:microsoft.com/office/officeart/2005/8/layout/radial6"/>
    <dgm:cxn modelId="{ADDF8311-50C9-4A33-A386-3CFC589AED14}" type="presParOf" srcId="{67B27204-B1E8-4E91-98AF-78457E2F9000}" destId="{BFF1227D-09DE-4530-9B88-FC972CB5547C}" srcOrd="18" destOrd="0" presId="urn:microsoft.com/office/officeart/2005/8/layout/radial6"/>
    <dgm:cxn modelId="{5ABAE519-C0CF-4D6D-8297-1726D96E6E5A}" type="presParOf" srcId="{67B27204-B1E8-4E91-98AF-78457E2F9000}" destId="{4C86ED8E-B8CA-44D2-B218-E61E5C64F063}" srcOrd="19" destOrd="0" presId="urn:microsoft.com/office/officeart/2005/8/layout/radial6"/>
    <dgm:cxn modelId="{53BDE939-7969-4F70-AD87-EE1DD7E5A356}" type="presParOf" srcId="{67B27204-B1E8-4E91-98AF-78457E2F9000}" destId="{E3B7B2E4-5148-4246-844D-E826726D7ED5}" srcOrd="20" destOrd="0" presId="urn:microsoft.com/office/officeart/2005/8/layout/radial6"/>
    <dgm:cxn modelId="{551B9141-E2FA-4328-8ADD-CCEDB84148FA}" type="presParOf" srcId="{67B27204-B1E8-4E91-98AF-78457E2F9000}" destId="{95EDF4C9-53C2-4182-BD61-0A85D5AFF2D9}" srcOrd="21" destOrd="0" presId="urn:microsoft.com/office/officeart/2005/8/layout/radial6"/>
    <dgm:cxn modelId="{CD3704B6-111D-47EC-AE13-93A7153DBFDA}" type="presParOf" srcId="{67B27204-B1E8-4E91-98AF-78457E2F9000}" destId="{85E8CC9D-D031-4112-B35A-77B8AF851F4B}" srcOrd="22" destOrd="0" presId="urn:microsoft.com/office/officeart/2005/8/layout/radial6"/>
    <dgm:cxn modelId="{C42F302E-6C48-4360-A1F2-7E5C8C3A8590}" type="presParOf" srcId="{67B27204-B1E8-4E91-98AF-78457E2F9000}" destId="{9AA8634C-1700-47F2-8B87-CDBFF6538694}" srcOrd="23" destOrd="0" presId="urn:microsoft.com/office/officeart/2005/8/layout/radial6"/>
    <dgm:cxn modelId="{5AE8BB06-569C-446C-9ADC-70B175FE0483}" type="presParOf" srcId="{67B27204-B1E8-4E91-98AF-78457E2F9000}" destId="{1D8F0A0E-54AA-476C-8FE8-735D30965DC7}" srcOrd="24" destOrd="0" presId="urn:microsoft.com/office/officeart/2005/8/layout/radial6"/>
  </dgm:cxnLst>
  <dgm:bg>
    <a:solidFill>
      <a:schemeClr val="accent5">
        <a:lumMod val="75000"/>
      </a:schemeClr>
    </a:solid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F0A0E-54AA-476C-8FE8-735D30965DC7}">
      <dsp:nvSpPr>
        <dsp:cNvPr id="0" name=""/>
        <dsp:cNvSpPr/>
      </dsp:nvSpPr>
      <dsp:spPr>
        <a:xfrm>
          <a:off x="2141432" y="468819"/>
          <a:ext cx="4226922" cy="4226922"/>
        </a:xfrm>
        <a:prstGeom prst="blockArc">
          <a:avLst>
            <a:gd name="adj1" fmla="val 13500000"/>
            <a:gd name="adj2" fmla="val 16200000"/>
            <a:gd name="adj3" fmla="val 3428"/>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EDF4C9-53C2-4182-BD61-0A85D5AFF2D9}">
      <dsp:nvSpPr>
        <dsp:cNvPr id="0" name=""/>
        <dsp:cNvSpPr/>
      </dsp:nvSpPr>
      <dsp:spPr>
        <a:xfrm>
          <a:off x="2141432" y="468819"/>
          <a:ext cx="4226922" cy="4226922"/>
        </a:xfrm>
        <a:prstGeom prst="blockArc">
          <a:avLst>
            <a:gd name="adj1" fmla="val 10800000"/>
            <a:gd name="adj2" fmla="val 13500000"/>
            <a:gd name="adj3" fmla="val 3428"/>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F1227D-09DE-4530-9B88-FC972CB5547C}">
      <dsp:nvSpPr>
        <dsp:cNvPr id="0" name=""/>
        <dsp:cNvSpPr/>
      </dsp:nvSpPr>
      <dsp:spPr>
        <a:xfrm>
          <a:off x="2141432" y="468819"/>
          <a:ext cx="4226922" cy="4226922"/>
        </a:xfrm>
        <a:prstGeom prst="blockArc">
          <a:avLst>
            <a:gd name="adj1" fmla="val 8100000"/>
            <a:gd name="adj2" fmla="val 10800000"/>
            <a:gd name="adj3" fmla="val 3428"/>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165339-5950-4CCC-862C-E44A5AACA572}">
      <dsp:nvSpPr>
        <dsp:cNvPr id="0" name=""/>
        <dsp:cNvSpPr/>
      </dsp:nvSpPr>
      <dsp:spPr>
        <a:xfrm>
          <a:off x="2141432" y="468819"/>
          <a:ext cx="4226922" cy="4226922"/>
        </a:xfrm>
        <a:prstGeom prst="blockArc">
          <a:avLst>
            <a:gd name="adj1" fmla="val 5400000"/>
            <a:gd name="adj2" fmla="val 8100000"/>
            <a:gd name="adj3" fmla="val 3428"/>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BC4A32-E47C-4AFF-94FC-3A667FAC45BD}">
      <dsp:nvSpPr>
        <dsp:cNvPr id="0" name=""/>
        <dsp:cNvSpPr/>
      </dsp:nvSpPr>
      <dsp:spPr>
        <a:xfrm>
          <a:off x="2141432" y="468819"/>
          <a:ext cx="4226922" cy="4226922"/>
        </a:xfrm>
        <a:prstGeom prst="blockArc">
          <a:avLst>
            <a:gd name="adj1" fmla="val 2700000"/>
            <a:gd name="adj2" fmla="val 5400000"/>
            <a:gd name="adj3" fmla="val 3428"/>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8A4AAB-C26B-4AFC-B8A0-B645C352AC46}">
      <dsp:nvSpPr>
        <dsp:cNvPr id="0" name=""/>
        <dsp:cNvSpPr/>
      </dsp:nvSpPr>
      <dsp:spPr>
        <a:xfrm>
          <a:off x="2141432" y="468819"/>
          <a:ext cx="4226922" cy="4226922"/>
        </a:xfrm>
        <a:prstGeom prst="blockArc">
          <a:avLst>
            <a:gd name="adj1" fmla="val 0"/>
            <a:gd name="adj2" fmla="val 2700000"/>
            <a:gd name="adj3" fmla="val 3428"/>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2FF3B6-4800-41BF-A835-1BDDBE0BC76B}">
      <dsp:nvSpPr>
        <dsp:cNvPr id="0" name=""/>
        <dsp:cNvSpPr/>
      </dsp:nvSpPr>
      <dsp:spPr>
        <a:xfrm>
          <a:off x="2141432" y="468819"/>
          <a:ext cx="4226922" cy="4226922"/>
        </a:xfrm>
        <a:prstGeom prst="blockArc">
          <a:avLst>
            <a:gd name="adj1" fmla="val 18900000"/>
            <a:gd name="adj2" fmla="val 0"/>
            <a:gd name="adj3" fmla="val 3428"/>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75A659-FF8E-42EA-9181-BC8D9F7EA271}">
      <dsp:nvSpPr>
        <dsp:cNvPr id="0" name=""/>
        <dsp:cNvSpPr/>
      </dsp:nvSpPr>
      <dsp:spPr>
        <a:xfrm>
          <a:off x="2141432" y="468819"/>
          <a:ext cx="4226922" cy="4226922"/>
        </a:xfrm>
        <a:prstGeom prst="blockArc">
          <a:avLst>
            <a:gd name="adj1" fmla="val 16200000"/>
            <a:gd name="adj2" fmla="val 18900000"/>
            <a:gd name="adj3" fmla="val 3428"/>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6E9CE4-E2FA-4192-8F74-6CBEFD008275}">
      <dsp:nvSpPr>
        <dsp:cNvPr id="0" name=""/>
        <dsp:cNvSpPr/>
      </dsp:nvSpPr>
      <dsp:spPr>
        <a:xfrm>
          <a:off x="3536049" y="1863436"/>
          <a:ext cx="1437688" cy="14376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Library Management System</a:t>
          </a:r>
        </a:p>
      </dsp:txBody>
      <dsp:txXfrm>
        <a:off x="3746594" y="2073981"/>
        <a:ext cx="1016598" cy="1016598"/>
      </dsp:txXfrm>
    </dsp:sp>
    <dsp:sp modelId="{AF72E1DE-ED91-45C1-9F28-5937797BD199}">
      <dsp:nvSpPr>
        <dsp:cNvPr id="0" name=""/>
        <dsp:cNvSpPr/>
      </dsp:nvSpPr>
      <dsp:spPr>
        <a:xfrm>
          <a:off x="3751702" y="1858"/>
          <a:ext cx="1006382" cy="100638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Login</a:t>
          </a:r>
        </a:p>
      </dsp:txBody>
      <dsp:txXfrm>
        <a:off x="3899083" y="149239"/>
        <a:ext cx="711620" cy="711620"/>
      </dsp:txXfrm>
    </dsp:sp>
    <dsp:sp modelId="{1CB90A86-92AD-4C00-BB93-B409EC7B74D8}">
      <dsp:nvSpPr>
        <dsp:cNvPr id="0" name=""/>
        <dsp:cNvSpPr/>
      </dsp:nvSpPr>
      <dsp:spPr>
        <a:xfrm>
          <a:off x="5220527" y="610265"/>
          <a:ext cx="1006382" cy="100638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Add new record</a:t>
          </a:r>
        </a:p>
      </dsp:txBody>
      <dsp:txXfrm>
        <a:off x="5367908" y="757646"/>
        <a:ext cx="711620" cy="711620"/>
      </dsp:txXfrm>
    </dsp:sp>
    <dsp:sp modelId="{7BB7D757-1918-4937-9C35-B6503B598ABC}">
      <dsp:nvSpPr>
        <dsp:cNvPr id="0" name=""/>
        <dsp:cNvSpPr/>
      </dsp:nvSpPr>
      <dsp:spPr>
        <a:xfrm>
          <a:off x="5828934" y="2079089"/>
          <a:ext cx="1006382" cy="100638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Display record</a:t>
          </a:r>
        </a:p>
      </dsp:txBody>
      <dsp:txXfrm>
        <a:off x="5976315" y="2226470"/>
        <a:ext cx="711620" cy="711620"/>
      </dsp:txXfrm>
    </dsp:sp>
    <dsp:sp modelId="{CD64FDD9-09E2-4B11-85A7-8F86991DFD65}">
      <dsp:nvSpPr>
        <dsp:cNvPr id="0" name=""/>
        <dsp:cNvSpPr/>
      </dsp:nvSpPr>
      <dsp:spPr>
        <a:xfrm>
          <a:off x="5220527" y="3547913"/>
          <a:ext cx="1006382" cy="1006382"/>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Search book</a:t>
          </a:r>
        </a:p>
      </dsp:txBody>
      <dsp:txXfrm>
        <a:off x="5367908" y="3695294"/>
        <a:ext cx="711620" cy="711620"/>
      </dsp:txXfrm>
    </dsp:sp>
    <dsp:sp modelId="{3F788AD7-5EEE-4AF0-92F2-0D5F18A47E55}">
      <dsp:nvSpPr>
        <dsp:cNvPr id="0" name=""/>
        <dsp:cNvSpPr/>
      </dsp:nvSpPr>
      <dsp:spPr>
        <a:xfrm>
          <a:off x="3751702" y="4156320"/>
          <a:ext cx="1006382" cy="1006382"/>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Delete record</a:t>
          </a:r>
        </a:p>
      </dsp:txBody>
      <dsp:txXfrm>
        <a:off x="3899083" y="4303701"/>
        <a:ext cx="711620" cy="711620"/>
      </dsp:txXfrm>
    </dsp:sp>
    <dsp:sp modelId="{457A7EC4-ECDC-411C-9DE4-D9CA3FD99572}">
      <dsp:nvSpPr>
        <dsp:cNvPr id="0" name=""/>
        <dsp:cNvSpPr/>
      </dsp:nvSpPr>
      <dsp:spPr>
        <a:xfrm>
          <a:off x="2282878" y="3547913"/>
          <a:ext cx="1006382" cy="100638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Modify details</a:t>
          </a:r>
        </a:p>
      </dsp:txBody>
      <dsp:txXfrm>
        <a:off x="2430259" y="3695294"/>
        <a:ext cx="711620" cy="711620"/>
      </dsp:txXfrm>
    </dsp:sp>
    <dsp:sp modelId="{4C86ED8E-B8CA-44D2-B218-E61E5C64F063}">
      <dsp:nvSpPr>
        <dsp:cNvPr id="0" name=""/>
        <dsp:cNvSpPr/>
      </dsp:nvSpPr>
      <dsp:spPr>
        <a:xfrm>
          <a:off x="1674471" y="2079089"/>
          <a:ext cx="1006382" cy="100638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Display history of records</a:t>
          </a:r>
        </a:p>
      </dsp:txBody>
      <dsp:txXfrm>
        <a:off x="1821852" y="2226470"/>
        <a:ext cx="711620" cy="711620"/>
      </dsp:txXfrm>
    </dsp:sp>
    <dsp:sp modelId="{85E8CC9D-D031-4112-B35A-77B8AF851F4B}">
      <dsp:nvSpPr>
        <dsp:cNvPr id="0" name=""/>
        <dsp:cNvSpPr/>
      </dsp:nvSpPr>
      <dsp:spPr>
        <a:xfrm>
          <a:off x="2282878" y="610265"/>
          <a:ext cx="1006382" cy="100638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exit</a:t>
          </a:r>
        </a:p>
      </dsp:txBody>
      <dsp:txXfrm>
        <a:off x="2430259" y="757646"/>
        <a:ext cx="711620" cy="71162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F7A06-782E-4951-9BE7-3DC3C3AE236C}" type="datetimeFigureOut">
              <a:rPr lang="en-IN" smtClean="0"/>
              <a:pPr/>
              <a:t>03-11-2020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005AA-5E21-451A-9E78-B072A0ECA41E}" type="slidenum">
              <a:rPr lang="en-IN" smtClean="0"/>
              <a:pPr/>
              <a:t>‹#›</a:t>
            </a:fld>
            <a:endParaRPr lang="en-IN"/>
          </a:p>
        </p:txBody>
      </p:sp>
    </p:spTree>
    <p:extLst>
      <p:ext uri="{BB962C8B-B14F-4D97-AF65-F5344CB8AC3E}">
        <p14:creationId xmlns:p14="http://schemas.microsoft.com/office/powerpoint/2010/main" xmlns="" val="440421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52165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77411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1041752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6D309BF3-70B6-4F98-8BF4-F2801BB2B6AC}" type="datetimeFigureOut">
              <a:rPr lang="en-US" smtClean="0"/>
              <a:pPr/>
              <a:t>11/3/2020</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37FEFE2C-53F5-4615-A0BB-0B48CD56682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37FEFE2C-53F5-4615-A0BB-0B48CD56682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D309BF3-70B6-4F98-8BF4-F2801BB2B6AC}"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D309BF3-70B6-4F98-8BF4-F2801BB2B6AC}" type="datetimeFigureOut">
              <a:rPr lang="en-US" smtClean="0"/>
              <a:pPr/>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D309BF3-70B6-4F98-8BF4-F2801BB2B6AC}" type="datetimeFigureOut">
              <a:rPr lang="en-US" smtClean="0"/>
              <a:pPr/>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6D309BF3-70B6-4F98-8BF4-F2801BB2B6AC}" type="datetimeFigureOut">
              <a:rPr lang="en-US" smtClean="0"/>
              <a:pPr/>
              <a:t>11/3/2020</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D309BF3-70B6-4F98-8BF4-F2801BB2B6AC}"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051443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6D309BF3-70B6-4F98-8BF4-F2801BB2B6AC}"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FEFE2C-53F5-4615-A0BB-0B48CD566828}"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37FEFE2C-53F5-4615-A0BB-0B48CD56682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09BF3-70B6-4F98-8BF4-F2801BB2B6AC}" type="datetimeFigureOut">
              <a:rPr lang="en-US" smtClean="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42542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D309BF3-70B6-4F98-8BF4-F2801BB2B6AC}"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156858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309BF3-70B6-4F98-8BF4-F2801BB2B6AC}" type="datetimeFigureOut">
              <a:rPr lang="en-US" smtClean="0"/>
              <a:pPr/>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56563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D309BF3-70B6-4F98-8BF4-F2801BB2B6AC}" type="datetimeFigureOut">
              <a:rPr lang="en-US" smtClean="0"/>
              <a:pPr/>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457289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09BF3-70B6-4F98-8BF4-F2801BB2B6AC}" type="datetimeFigureOut">
              <a:rPr lang="en-US" smtClean="0"/>
              <a:pPr/>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359898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09BF3-70B6-4F98-8BF4-F2801BB2B6AC}"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691167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309BF3-70B6-4F98-8BF4-F2801BB2B6AC}" type="datetimeFigureOut">
              <a:rPr lang="en-US" smtClean="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2296983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09BF3-70B6-4F98-8BF4-F2801BB2B6AC}" type="datetimeFigureOut">
              <a:rPr lang="en-US" smtClean="0"/>
              <a:pPr/>
              <a:t>11/3/2020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FEFE2C-53F5-4615-A0BB-0B48CD566828}" type="slidenum">
              <a:rPr lang="en-US" smtClean="0"/>
              <a:pPr/>
              <a:t>‹#›</a:t>
            </a:fld>
            <a:endParaRPr lang="en-US"/>
          </a:p>
        </p:txBody>
      </p:sp>
    </p:spTree>
    <p:extLst>
      <p:ext uri="{BB962C8B-B14F-4D97-AF65-F5344CB8AC3E}">
        <p14:creationId xmlns:p14="http://schemas.microsoft.com/office/powerpoint/2010/main" xmlns="" val="1999443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4">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6D309BF3-70B6-4F98-8BF4-F2801BB2B6AC}" type="datetimeFigureOut">
              <a:rPr lang="en-US" smtClean="0"/>
              <a:pPr/>
              <a:t>11/3/2020</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37FEFE2C-53F5-4615-A0BB-0B48CD56682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file-handling-c-classes/"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www.sciencedirect.com/topics/computer-science/library-management-system" TargetMode="External"/><Relationship Id="rId4" Type="http://schemas.openxmlformats.org/officeDocument/2006/relationships/hyperlink" Target="https://www.tutorialspoint.com/cplusplus/cpp_files_streams.ht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lum bright="-20000" contrast="20000"/>
          </a:blip>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3733800" y="762000"/>
            <a:ext cx="5486400" cy="1143000"/>
          </a:xfrm>
        </p:spPr>
        <p:txBody>
          <a:bodyPr>
            <a:noAutofit/>
          </a:bodyPr>
          <a:lstStyle/>
          <a:p>
            <a:r>
              <a:rPr lang="en-US" sz="5400" b="1" spc="300" dirty="0">
                <a:ln>
                  <a:solidFill>
                    <a:srgbClr val="FFC000"/>
                  </a:solidFill>
                </a:ln>
                <a:solidFill>
                  <a:srgbClr val="FFFF00"/>
                </a:solidFill>
                <a:effectLst>
                  <a:glow rad="139700">
                    <a:schemeClr val="accent4">
                      <a:satMod val="175000"/>
                      <a:alpha val="40000"/>
                    </a:schemeClr>
                  </a:glow>
                  <a:outerShdw blurRad="38100" dist="38100" dir="2700000" algn="tl">
                    <a:srgbClr val="000000">
                      <a:alpha val="43137"/>
                    </a:srgbClr>
                  </a:outerShdw>
                </a:effectLst>
                <a:latin typeface="Algerian" pitchFamily="82" charset="0"/>
              </a:rPr>
              <a:t>LIBRARY MANAGEMENT SYSTEM</a:t>
            </a:r>
          </a:p>
        </p:txBody>
      </p:sp>
      <p:sp>
        <p:nvSpPr>
          <p:cNvPr id="3" name="Rectangle 2"/>
          <p:cNvSpPr/>
          <p:nvPr/>
        </p:nvSpPr>
        <p:spPr>
          <a:xfrm>
            <a:off x="3710225" y="3244334"/>
            <a:ext cx="2031325" cy="923330"/>
          </a:xfrm>
          <a:prstGeom prst="rect">
            <a:avLst/>
          </a:prstGeom>
        </p:spPr>
        <p:txBody>
          <a:bodyPr wrap="none">
            <a:spAutoFit/>
          </a:bodyPr>
          <a:lstStyle/>
          <a:p>
            <a:endParaRPr lang="en-US" b="1" dirty="0">
              <a:latin typeface="Bradley Hand ITC" pitchFamily="66" charset="0"/>
            </a:endParaRPr>
          </a:p>
          <a:p>
            <a:endParaRPr lang="en-US" b="1" dirty="0">
              <a:latin typeface="Bradley Hand ITC" pitchFamily="66" charset="0"/>
            </a:endParaRPr>
          </a:p>
          <a:p>
            <a:r>
              <a:rPr lang="en-US" b="1" dirty="0">
                <a:latin typeface="Bradley Hand ITC" pitchFamily="66" charset="0"/>
              </a:rPr>
              <a:t> 		</a:t>
            </a:r>
            <a:endParaRPr lang="en-US" dirty="0"/>
          </a:p>
        </p:txBody>
      </p:sp>
      <p:sp>
        <p:nvSpPr>
          <p:cNvPr id="5" name="Rectangle 4"/>
          <p:cNvSpPr/>
          <p:nvPr/>
        </p:nvSpPr>
        <p:spPr>
          <a:xfrm>
            <a:off x="6102127" y="4008679"/>
            <a:ext cx="3021450" cy="2769989"/>
          </a:xfrm>
          <a:prstGeom prst="rect">
            <a:avLst/>
          </a:prstGeom>
          <a:solidFill>
            <a:schemeClr val="tx2"/>
          </a:solidFill>
        </p:spPr>
        <p:txBody>
          <a:bodyPr wrap="square">
            <a:spAutoFit/>
          </a:bodyPr>
          <a:lstStyle/>
          <a:p>
            <a:r>
              <a:rPr lang="en-US" dirty="0"/>
              <a:t>                                                   --   </a:t>
            </a:r>
            <a:r>
              <a:rPr lang="en-US" sz="2800" dirty="0">
                <a:solidFill>
                  <a:srgbClr val="FFFF00"/>
                </a:solidFill>
              </a:rPr>
              <a:t>PREPARED BY</a:t>
            </a:r>
          </a:p>
          <a:p>
            <a:r>
              <a:rPr lang="en-US" sz="2000" dirty="0">
                <a:solidFill>
                  <a:srgbClr val="FFFF00"/>
                </a:solidFill>
              </a:rPr>
              <a:t> 19CE118 HARSHIL RANA</a:t>
            </a:r>
          </a:p>
          <a:p>
            <a:r>
              <a:rPr lang="en-US" sz="2000" dirty="0">
                <a:solidFill>
                  <a:srgbClr val="FFFF00"/>
                </a:solidFill>
              </a:rPr>
              <a:t> 19CE119 HEMIT RANA</a:t>
            </a:r>
          </a:p>
          <a:p>
            <a:r>
              <a:rPr lang="en-US" sz="2000" dirty="0">
                <a:solidFill>
                  <a:srgbClr val="FFFF00"/>
                </a:solidFill>
              </a:rPr>
              <a:t> 19CE120 JAINIL RANA</a:t>
            </a:r>
          </a:p>
          <a:p>
            <a:r>
              <a:rPr lang="en-US" sz="2000" dirty="0">
                <a:solidFill>
                  <a:srgbClr val="FFFF00"/>
                </a:solidFill>
              </a:rPr>
              <a:t> 19CE136 MANAN SHAH </a:t>
            </a:r>
          </a:p>
          <a:p>
            <a:r>
              <a:rPr lang="en-US" sz="2800" dirty="0">
                <a:solidFill>
                  <a:srgbClr val="FFFF00"/>
                </a:solidFill>
              </a:rPr>
              <a:t>GUIDED BY</a:t>
            </a:r>
          </a:p>
          <a:p>
            <a:r>
              <a:rPr lang="en-US" sz="2000" dirty="0">
                <a:solidFill>
                  <a:srgbClr val="FFFF00"/>
                </a:solidFill>
              </a:rPr>
              <a:t> Dr. </a:t>
            </a:r>
            <a:r>
              <a:rPr lang="en-US" sz="2000" dirty="0" err="1">
                <a:solidFill>
                  <a:srgbClr val="FFFF00"/>
                </a:solidFill>
              </a:rPr>
              <a:t>Ashwin</a:t>
            </a:r>
            <a:r>
              <a:rPr lang="en-US" sz="2000" dirty="0">
                <a:solidFill>
                  <a:srgbClr val="FFFF00"/>
                </a:solidFill>
              </a:rPr>
              <a:t> </a:t>
            </a:r>
            <a:r>
              <a:rPr lang="en-US" sz="2000" dirty="0" err="1" smtClean="0">
                <a:solidFill>
                  <a:srgbClr val="FFFF00"/>
                </a:solidFill>
              </a:rPr>
              <a:t>Makwana</a:t>
            </a:r>
            <a:endParaRPr lang="en-US" sz="2000" dirty="0">
              <a:solidFill>
                <a:srgbClr val="FFFF00"/>
              </a:solidFill>
            </a:endParaRPr>
          </a:p>
        </p:txBody>
      </p:sp>
    </p:spTree>
    <p:extLst>
      <p:ext uri="{BB962C8B-B14F-4D97-AF65-F5344CB8AC3E}">
        <p14:creationId xmlns:p14="http://schemas.microsoft.com/office/powerpoint/2010/main" xmlns="" val="3343338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194" y="242799"/>
            <a:ext cx="8229600" cy="6477000"/>
          </a:xfrm>
          <a:noFill/>
        </p:spPr>
        <p:txBody>
          <a:bodyPr vert="horz" lIns="91440" tIns="45720" rIns="91440" bIns="45720" rtlCol="0" anchor="t">
            <a:normAutofit lnSpcReduction="10000"/>
          </a:bodyPr>
          <a:lstStyle/>
          <a:p>
            <a:pPr marL="0" indent="0">
              <a:buNone/>
            </a:pPr>
            <a:r>
              <a:rPr lang="en-US" dirty="0"/>
              <a:t> </a:t>
            </a:r>
            <a:r>
              <a:rPr lang="en-US" sz="2400" dirty="0">
                <a:highlight>
                  <a:srgbClr val="00FF00"/>
                </a:highlight>
              </a:rPr>
              <a:t>If 4. is entered then call Delete Record method</a:t>
            </a:r>
            <a:endParaRPr lang="en-US" sz="2000" dirty="0">
              <a:highlight>
                <a:srgbClr val="00FF00"/>
              </a:highlight>
              <a:cs typeface="Calibri"/>
            </a:endParaRPr>
          </a:p>
          <a:p>
            <a:r>
              <a:rPr lang="en-US" sz="2000" dirty="0">
                <a:highlight>
                  <a:srgbClr val="FFFF00"/>
                </a:highlight>
                <a:cs typeface="Calibri"/>
              </a:rPr>
              <a:t>Ask the user to enter id of book, if correct id then delete record and shift data to history.dat file.</a:t>
            </a:r>
          </a:p>
          <a:p>
            <a:r>
              <a:rPr lang="en-US" sz="2000" dirty="0">
                <a:highlight>
                  <a:srgbClr val="FFFF00"/>
                </a:highlight>
                <a:cs typeface="Calibri"/>
              </a:rPr>
              <a:t>If wrong id is entered then print error message the go back to "4.delete record"</a:t>
            </a:r>
            <a:endParaRPr lang="en-US" dirty="0"/>
          </a:p>
          <a:p>
            <a:r>
              <a:rPr lang="en-US" sz="2000" dirty="0">
                <a:highlight>
                  <a:srgbClr val="FFFF00"/>
                </a:highlight>
              </a:rPr>
              <a:t>It will also ask whether the book was submitted on time or not.(yes or no)</a:t>
            </a:r>
            <a:endParaRPr lang="en-US" sz="2000" dirty="0">
              <a:highlight>
                <a:srgbClr val="FFFF00"/>
              </a:highlight>
              <a:cs typeface="Calibri"/>
            </a:endParaRPr>
          </a:p>
          <a:p>
            <a:pPr>
              <a:buFont typeface="Wingdings" panose="05000000000000000000" pitchFamily="2" charset="2"/>
              <a:buChar char="§"/>
            </a:pPr>
            <a:r>
              <a:rPr lang="en-US" sz="2000" dirty="0">
                <a:highlight>
                  <a:srgbClr val="FFFF00"/>
                </a:highlight>
              </a:rPr>
              <a:t>If yes enter the number of days and fine was calculated accordingly.</a:t>
            </a:r>
            <a:endParaRPr lang="en-US" sz="2000" dirty="0">
              <a:highlight>
                <a:srgbClr val="FFFF00"/>
              </a:highlight>
              <a:cs typeface="Calibri"/>
            </a:endParaRPr>
          </a:p>
          <a:p>
            <a:pPr>
              <a:buFont typeface="Wingdings" panose="05000000000000000000" pitchFamily="2" charset="2"/>
              <a:buChar char="§"/>
            </a:pPr>
            <a:r>
              <a:rPr lang="en-US" sz="2000" dirty="0">
                <a:highlight>
                  <a:srgbClr val="FFFF00"/>
                </a:highlight>
                <a:cs typeface="Calibri"/>
              </a:rPr>
              <a:t>If days are between 1 to 5 then assign 0.5 rs/day fine</a:t>
            </a:r>
            <a:endParaRPr lang="en-US" sz="2000" dirty="0">
              <a:highlight>
                <a:srgbClr val="FFFF00"/>
              </a:highlight>
            </a:endParaRPr>
          </a:p>
          <a:p>
            <a:pPr>
              <a:buFont typeface="Wingdings" panose="05000000000000000000" pitchFamily="2" charset="2"/>
              <a:buChar char="§"/>
            </a:pPr>
            <a:r>
              <a:rPr lang="en-US" sz="2000" dirty="0">
                <a:highlight>
                  <a:srgbClr val="FFFF00"/>
                </a:highlight>
                <a:cs typeface="Calibri"/>
              </a:rPr>
              <a:t>If days are between 6 to 10 then assign 1 </a:t>
            </a:r>
            <a:r>
              <a:rPr lang="en-US" sz="2000" dirty="0" err="1">
                <a:highlight>
                  <a:srgbClr val="FFFF00"/>
                </a:highlight>
                <a:cs typeface="Calibri"/>
              </a:rPr>
              <a:t>rs</a:t>
            </a:r>
            <a:r>
              <a:rPr lang="en-US" sz="2000" dirty="0">
                <a:highlight>
                  <a:srgbClr val="FFFF00"/>
                </a:highlight>
                <a:cs typeface="Calibri"/>
              </a:rPr>
              <a:t>/day fine.</a:t>
            </a:r>
          </a:p>
          <a:p>
            <a:pPr>
              <a:buFont typeface="Wingdings" panose="05000000000000000000" pitchFamily="2" charset="2"/>
              <a:buChar char="§"/>
            </a:pPr>
            <a:r>
              <a:rPr lang="en-US" sz="2000" dirty="0">
                <a:highlight>
                  <a:srgbClr val="FFFF00"/>
                </a:highlight>
                <a:cs typeface="Calibri"/>
              </a:rPr>
              <a:t>If days are greater then 10 then assign 5 RS/day fine </a:t>
            </a:r>
          </a:p>
          <a:p>
            <a:pPr>
              <a:buFont typeface="Wingdings" panose="05000000000000000000" pitchFamily="2" charset="2"/>
              <a:buChar char="§"/>
            </a:pPr>
            <a:r>
              <a:rPr lang="en-US" sz="2000" dirty="0">
                <a:highlight>
                  <a:srgbClr val="FFFF00"/>
                </a:highlight>
              </a:rPr>
              <a:t>It will also ask for the quality of the book at the submission time.</a:t>
            </a:r>
            <a:endParaRPr lang="en-US" sz="2000" dirty="0">
              <a:highlight>
                <a:srgbClr val="FFFF00"/>
              </a:highlight>
              <a:cs typeface="Calibri"/>
            </a:endParaRPr>
          </a:p>
          <a:p>
            <a:pPr>
              <a:buFont typeface="Wingdings" panose="05000000000000000000" pitchFamily="2" charset="2"/>
              <a:buChar char="§"/>
            </a:pPr>
            <a:r>
              <a:rPr lang="en-US" sz="2000" dirty="0">
                <a:highlight>
                  <a:srgbClr val="FFFF00"/>
                </a:highlight>
              </a:rPr>
              <a:t>If the quality of the book is degraded than the previous one,50Rs/- fine is imposed.</a:t>
            </a:r>
            <a:endParaRPr lang="en-US" sz="2000" dirty="0">
              <a:highlight>
                <a:srgbClr val="FFFF00"/>
              </a:highlight>
              <a:cs typeface="Calibri"/>
            </a:endParaRPr>
          </a:p>
          <a:p>
            <a:pPr>
              <a:buFont typeface="Arial" panose="05000000000000000000" pitchFamily="2" charset="2"/>
              <a:buChar char="•"/>
            </a:pPr>
            <a:r>
              <a:rPr lang="en-US" sz="2000" dirty="0">
                <a:highlight>
                  <a:srgbClr val="00FFFF"/>
                </a:highlight>
                <a:cs typeface="Calibri"/>
              </a:rPr>
              <a:t>Break jump Then go to step </a:t>
            </a:r>
            <a:r>
              <a:rPr lang="en-US" sz="2000" dirty="0" smtClean="0">
                <a:highlight>
                  <a:srgbClr val="00FFFF"/>
                </a:highlight>
                <a:cs typeface="Calibri"/>
              </a:rPr>
              <a:t>3</a:t>
            </a:r>
            <a:endParaRPr lang="en-US" sz="2000" dirty="0">
              <a:highlight>
                <a:srgbClr val="FFFF00"/>
              </a:highlight>
              <a:ea typeface="+mn-lt"/>
              <a:cs typeface="+mn-lt"/>
            </a:endParaRPr>
          </a:p>
          <a:p>
            <a:pPr marL="0" indent="0">
              <a:buNone/>
            </a:pPr>
            <a:r>
              <a:rPr lang="en-US" sz="2000" dirty="0"/>
              <a:t> </a:t>
            </a:r>
            <a:r>
              <a:rPr lang="en-US" sz="2000" dirty="0">
                <a:highlight>
                  <a:srgbClr val="00FF00"/>
                </a:highlight>
              </a:rPr>
              <a:t> </a:t>
            </a:r>
            <a:r>
              <a:rPr lang="en-US" sz="2400" dirty="0">
                <a:highlight>
                  <a:srgbClr val="00FF00"/>
                </a:highlight>
              </a:rPr>
              <a:t>If 5 is entered then call Modify Details method</a:t>
            </a:r>
            <a:endParaRPr lang="en-US" sz="2400" dirty="0">
              <a:highlight>
                <a:srgbClr val="00FF00"/>
              </a:highlight>
              <a:cs typeface="Calibri"/>
            </a:endParaRPr>
          </a:p>
          <a:p>
            <a:r>
              <a:rPr lang="en-US" sz="2000" dirty="0">
                <a:highlight>
                  <a:srgbClr val="FFFF00"/>
                </a:highlight>
              </a:rPr>
              <a:t>Enter the book id you want to edit</a:t>
            </a:r>
            <a:endParaRPr lang="en-US" sz="2000" dirty="0">
              <a:highlight>
                <a:srgbClr val="FFFF00"/>
              </a:highlight>
              <a:cs typeface="Calibri"/>
            </a:endParaRPr>
          </a:p>
          <a:p>
            <a:r>
              <a:rPr lang="en-US" sz="2000" dirty="0">
                <a:highlight>
                  <a:srgbClr val="FFFF00"/>
                </a:highlight>
              </a:rPr>
              <a:t>Enter the new details as per Add book option.</a:t>
            </a:r>
            <a:endParaRPr lang="en-US" sz="2000" dirty="0">
              <a:highlight>
                <a:srgbClr val="FFFF00"/>
              </a:highlight>
              <a:cs typeface="Calibri"/>
            </a:endParaRPr>
          </a:p>
          <a:p>
            <a:r>
              <a:rPr lang="en-US" sz="2000" dirty="0">
                <a:highlight>
                  <a:srgbClr val="00FFFF"/>
                </a:highlight>
                <a:cs typeface="Calibri"/>
              </a:rPr>
              <a:t>Break jump Then go to step </a:t>
            </a:r>
            <a:r>
              <a:rPr lang="en-US" sz="2000" dirty="0" smtClean="0">
                <a:highlight>
                  <a:srgbClr val="00FFFF"/>
                </a:highlight>
                <a:cs typeface="Calibri"/>
              </a:rPr>
              <a:t>3</a:t>
            </a:r>
            <a:endParaRPr lang="en-US" sz="2000" dirty="0">
              <a:highlight>
                <a:srgbClr val="FFFF00"/>
              </a:highlight>
              <a:ea typeface="+mn-lt"/>
              <a:cs typeface="+mn-lt"/>
            </a:endParaRPr>
          </a:p>
          <a:p>
            <a:endParaRPr lang="en-US" sz="2000" dirty="0">
              <a:highlight>
                <a:srgbClr val="FFFF00"/>
              </a:highlight>
              <a:cs typeface="Calibri"/>
            </a:endParaRPr>
          </a:p>
          <a:p>
            <a:pPr marL="0" indent="0">
              <a:buNone/>
            </a:pPr>
            <a:endParaRPr lang="en-US" sz="2400" dirty="0">
              <a:highlight>
                <a:srgbClr val="00FF00"/>
              </a:highlight>
              <a:cs typeface="Calibri"/>
            </a:endParaRPr>
          </a:p>
        </p:txBody>
      </p:sp>
    </p:spTree>
    <p:extLst>
      <p:ext uri="{BB962C8B-B14F-4D97-AF65-F5344CB8AC3E}">
        <p14:creationId xmlns:p14="http://schemas.microsoft.com/office/powerpoint/2010/main" xmlns="" val="129820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58FA579-78A2-4CF7-A9BE-E8EF8BD2AF49}"/>
              </a:ext>
            </a:extLst>
          </p:cNvPr>
          <p:cNvSpPr>
            <a:spLocks noGrp="1"/>
          </p:cNvSpPr>
          <p:nvPr>
            <p:ph type="subTitle" idx="1"/>
          </p:nvPr>
        </p:nvSpPr>
        <p:spPr>
          <a:xfrm>
            <a:off x="249899" y="592089"/>
            <a:ext cx="8544811" cy="5046711"/>
          </a:xfrm>
        </p:spPr>
        <p:txBody>
          <a:bodyPr vert="horz" lIns="91440" tIns="45720" rIns="91440" bIns="45720" rtlCol="0" anchor="t">
            <a:normAutofit fontScale="55000" lnSpcReduction="20000"/>
          </a:bodyPr>
          <a:lstStyle/>
          <a:p>
            <a:pPr algn="l"/>
            <a:r>
              <a:rPr lang="en-US" dirty="0">
                <a:solidFill>
                  <a:schemeClr val="tx1"/>
                </a:solidFill>
                <a:highlight>
                  <a:srgbClr val="00FF00"/>
                </a:highlight>
                <a:ea typeface="+mn-lt"/>
                <a:cs typeface="+mn-lt"/>
              </a:rPr>
              <a:t>If 6 is entered then call show History method: </a:t>
            </a:r>
          </a:p>
          <a:p>
            <a:pPr marL="285750" indent="-285750" algn="l">
              <a:buFont typeface="Arial"/>
              <a:buChar char="•"/>
            </a:pPr>
            <a:r>
              <a:rPr lang="en-US" dirty="0">
                <a:solidFill>
                  <a:schemeClr val="tx1"/>
                </a:solidFill>
                <a:highlight>
                  <a:srgbClr val="FFFF00"/>
                </a:highlight>
                <a:cs typeface="Calibri"/>
              </a:rPr>
              <a:t>Call history.dat file to display the books</a:t>
            </a:r>
            <a:endParaRPr lang="en-US" dirty="0">
              <a:solidFill>
                <a:schemeClr val="tx1"/>
              </a:solidFill>
              <a:ea typeface="+mn-lt"/>
              <a:cs typeface="+mn-lt"/>
            </a:endParaRPr>
          </a:p>
          <a:p>
            <a:pPr algn="l"/>
            <a:r>
              <a:rPr lang="en-US" dirty="0">
                <a:solidFill>
                  <a:schemeClr val="tx1"/>
                </a:solidFill>
                <a:ea typeface="+mn-lt"/>
                <a:cs typeface="+mn-lt"/>
              </a:rPr>
              <a:t>     </a:t>
            </a:r>
            <a:r>
              <a:rPr lang="en-US" dirty="0">
                <a:solidFill>
                  <a:schemeClr val="tx1"/>
                </a:solidFill>
                <a:highlight>
                  <a:srgbClr val="00FFFF"/>
                </a:highlight>
                <a:ea typeface="+mn-lt"/>
                <a:cs typeface="+mn-lt"/>
              </a:rPr>
              <a:t>Break jump Then go to step </a:t>
            </a:r>
            <a:r>
              <a:rPr lang="en-US" dirty="0" smtClean="0">
                <a:solidFill>
                  <a:schemeClr val="tx1"/>
                </a:solidFill>
                <a:highlight>
                  <a:srgbClr val="00FFFF"/>
                </a:highlight>
                <a:ea typeface="+mn-lt"/>
                <a:cs typeface="+mn-lt"/>
              </a:rPr>
              <a:t>3</a:t>
            </a:r>
            <a:endParaRPr lang="en-US" dirty="0">
              <a:solidFill>
                <a:schemeClr val="tx1"/>
              </a:solidFill>
              <a:highlight>
                <a:srgbClr val="FFFF00"/>
              </a:highlight>
              <a:ea typeface="+mn-lt"/>
              <a:cs typeface="+mn-lt"/>
            </a:endParaRPr>
          </a:p>
          <a:p>
            <a:pPr marL="285750" indent="-285750" algn="l">
              <a:buFont typeface="Arial"/>
              <a:buChar char="•"/>
            </a:pPr>
            <a:endParaRPr lang="en-US" dirty="0">
              <a:solidFill>
                <a:schemeClr val="tx1"/>
              </a:solidFill>
              <a:highlight>
                <a:srgbClr val="FFFF00"/>
              </a:highlight>
              <a:ea typeface="+mn-lt"/>
              <a:cs typeface="+mn-lt"/>
            </a:endParaRPr>
          </a:p>
          <a:p>
            <a:pPr algn="l"/>
            <a:r>
              <a:rPr lang="en-US" dirty="0">
                <a:solidFill>
                  <a:schemeClr val="tx1"/>
                </a:solidFill>
                <a:highlight>
                  <a:srgbClr val="00FF00"/>
                </a:highlight>
                <a:ea typeface="+mn-lt"/>
                <a:cs typeface="+mn-lt"/>
              </a:rPr>
              <a:t>If 7 is entered then call Search History methods as per following choices:-</a:t>
            </a:r>
            <a:endParaRPr lang="en-US" dirty="0">
              <a:solidFill>
                <a:schemeClr val="tx1"/>
              </a:solidFill>
              <a:ea typeface="+mn-lt"/>
              <a:cs typeface="+mn-lt"/>
            </a:endParaRPr>
          </a:p>
          <a:p>
            <a:pPr marL="285750" indent="-285750" algn="l">
              <a:buFont typeface="Arial"/>
              <a:buChar char="•"/>
            </a:pPr>
            <a:r>
              <a:rPr lang="en-US" dirty="0">
                <a:solidFill>
                  <a:schemeClr val="tx1"/>
                </a:solidFill>
                <a:highlight>
                  <a:srgbClr val="FFFF00"/>
                </a:highlight>
                <a:ea typeface="+mn-lt"/>
                <a:cs typeface="+mn-lt"/>
              </a:rPr>
              <a:t>It will Show the History of the book  according to the Choice Selected.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0.  Back</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1.  call search By Id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2.  call search By Category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3.  call search By Author Name.</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4.  call search By Price Range.</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5.  call search By Issue Date.</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Choice 6.  call search By Issue Name.</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Break jump Then go to step </a:t>
            </a:r>
            <a:r>
              <a:rPr lang="en-US" dirty="0" smtClean="0">
                <a:solidFill>
                  <a:schemeClr val="tx1"/>
                </a:solidFill>
                <a:highlight>
                  <a:srgbClr val="00FFFF"/>
                </a:highlight>
                <a:ea typeface="+mn-lt"/>
                <a:cs typeface="+mn-lt"/>
              </a:rPr>
              <a:t>3</a:t>
            </a:r>
            <a:endParaRPr lang="en-US" dirty="0">
              <a:solidFill>
                <a:schemeClr val="tx1"/>
              </a:solidFill>
              <a:highlight>
                <a:srgbClr val="00FFFF"/>
              </a:highlight>
              <a:ea typeface="+mn-lt"/>
              <a:cs typeface="+mn-lt"/>
            </a:endParaRPr>
          </a:p>
          <a:p>
            <a:pPr algn="l"/>
            <a:endParaRPr lang="en-US" dirty="0">
              <a:solidFill>
                <a:schemeClr val="tx1"/>
              </a:solidFill>
              <a:highlight>
                <a:srgbClr val="00FFFF"/>
              </a:highlight>
              <a:ea typeface="+mn-lt"/>
              <a:cs typeface="+mn-lt"/>
            </a:endParaRPr>
          </a:p>
          <a:p>
            <a:pPr algn="l"/>
            <a:endParaRPr lang="en-US" dirty="0">
              <a:solidFill>
                <a:schemeClr val="tx1"/>
              </a:solidFill>
              <a:cs typeface="Calibri"/>
            </a:endParaRPr>
          </a:p>
          <a:p>
            <a:pPr algn="l"/>
            <a:r>
              <a:rPr lang="en-US" dirty="0">
                <a:solidFill>
                  <a:schemeClr val="tx1"/>
                </a:solidFill>
                <a:highlight>
                  <a:srgbClr val="00FF00"/>
                </a:highlight>
                <a:cs typeface="Calibri"/>
              </a:rPr>
              <a:t>Step </a:t>
            </a:r>
            <a:r>
              <a:rPr lang="en-US" dirty="0" smtClean="0">
                <a:solidFill>
                  <a:schemeClr val="tx1"/>
                </a:solidFill>
                <a:highlight>
                  <a:srgbClr val="00FF00"/>
                </a:highlight>
                <a:cs typeface="Calibri"/>
              </a:rPr>
              <a:t>4:</a:t>
            </a:r>
            <a:r>
              <a:rPr lang="en-US" dirty="0">
                <a:solidFill>
                  <a:schemeClr val="tx1"/>
                </a:solidFill>
                <a:highlight>
                  <a:srgbClr val="00FF00"/>
                </a:highlight>
                <a:cs typeface="Calibri"/>
              </a:rPr>
              <a:t> </a:t>
            </a:r>
            <a:r>
              <a:rPr lang="en-US" dirty="0">
                <a:solidFill>
                  <a:schemeClr val="tx1"/>
                </a:solidFill>
                <a:cs typeface="Calibri"/>
              </a:rPr>
              <a:t>  </a:t>
            </a:r>
            <a:r>
              <a:rPr lang="en-US" dirty="0">
                <a:solidFill>
                  <a:schemeClr val="tx1"/>
                </a:solidFill>
                <a:highlight>
                  <a:srgbClr val="00FFFF"/>
                </a:highlight>
                <a:cs typeface="Calibri"/>
              </a:rPr>
              <a:t>go to step </a:t>
            </a:r>
            <a:r>
              <a:rPr lang="en-US" dirty="0" smtClean="0">
                <a:solidFill>
                  <a:schemeClr val="tx1"/>
                </a:solidFill>
                <a:highlight>
                  <a:srgbClr val="00FFFF"/>
                </a:highlight>
                <a:cs typeface="Calibri"/>
              </a:rPr>
              <a:t>3 </a:t>
            </a:r>
            <a:r>
              <a:rPr lang="en-US" dirty="0">
                <a:solidFill>
                  <a:schemeClr val="tx1"/>
                </a:solidFill>
                <a:highlight>
                  <a:srgbClr val="00FFFF"/>
                </a:highlight>
                <a:cs typeface="Calibri"/>
              </a:rPr>
              <a:t>to choose other choices</a:t>
            </a:r>
            <a:endParaRPr lang="en-US" dirty="0">
              <a:solidFill>
                <a:schemeClr val="tx1"/>
              </a:solidFill>
              <a:highlight>
                <a:srgbClr val="00FFFF"/>
              </a:highlight>
              <a:ea typeface="+mn-lt"/>
              <a:cs typeface="+mn-lt"/>
            </a:endParaRPr>
          </a:p>
          <a:p>
            <a:pPr algn="l"/>
            <a:endParaRPr lang="en-US" dirty="0">
              <a:solidFill>
                <a:schemeClr val="tx1"/>
              </a:solidFill>
              <a:highlight>
                <a:srgbClr val="00FF00"/>
              </a:highlight>
              <a:ea typeface="+mn-lt"/>
              <a:cs typeface="+mn-lt"/>
            </a:endParaRPr>
          </a:p>
          <a:p>
            <a:pPr algn="l"/>
            <a:endParaRPr lang="en-US" dirty="0">
              <a:solidFill>
                <a:schemeClr val="tx1"/>
              </a:solidFill>
              <a:cs typeface="Calibri"/>
            </a:endParaRPr>
          </a:p>
        </p:txBody>
      </p:sp>
    </p:spTree>
    <p:extLst>
      <p:ext uri="{BB962C8B-B14F-4D97-AF65-F5344CB8AC3E}">
        <p14:creationId xmlns:p14="http://schemas.microsoft.com/office/powerpoint/2010/main" xmlns="" val="209629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alpha val="49000"/>
          </a:srgbClr>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
        <p:nvSpPr>
          <p:cNvPr id="2" name="Rounded Rectangle 1"/>
          <p:cNvSpPr/>
          <p:nvPr/>
        </p:nvSpPr>
        <p:spPr>
          <a:xfrm>
            <a:off x="228600" y="381000"/>
            <a:ext cx="1447800" cy="45720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START</a:t>
            </a:r>
            <a:endParaRPr lang="en-US" dirty="0">
              <a:solidFill>
                <a:schemeClr val="tx1"/>
              </a:solidFill>
            </a:endParaRPr>
          </a:p>
        </p:txBody>
      </p:sp>
      <p:sp>
        <p:nvSpPr>
          <p:cNvPr id="4" name="Diamond 3"/>
          <p:cNvSpPr/>
          <p:nvPr/>
        </p:nvSpPr>
        <p:spPr>
          <a:xfrm>
            <a:off x="381000" y="1752600"/>
            <a:ext cx="1143000" cy="914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LOGIN</a:t>
            </a:r>
          </a:p>
        </p:txBody>
      </p:sp>
      <p:sp>
        <p:nvSpPr>
          <p:cNvPr id="5" name="Rectangle 4"/>
          <p:cNvSpPr/>
          <p:nvPr/>
        </p:nvSpPr>
        <p:spPr>
          <a:xfrm>
            <a:off x="4191000" y="86380"/>
            <a:ext cx="2193254" cy="523220"/>
          </a:xfrm>
          <a:prstGeom prst="rect">
            <a:avLst/>
          </a:prstGeom>
        </p:spPr>
        <p:txBody>
          <a:bodyPr wrap="square">
            <a:spAutoFit/>
          </a:bodyPr>
          <a:lstStyle/>
          <a:p>
            <a:r>
              <a:rPr lang="en-US" sz="2800" dirty="0">
                <a:highlight>
                  <a:srgbClr val="00FFFF"/>
                </a:highlight>
              </a:rPr>
              <a:t>FLOWCHART</a:t>
            </a:r>
          </a:p>
        </p:txBody>
      </p:sp>
      <p:sp>
        <p:nvSpPr>
          <p:cNvPr id="6" name="Rectangle 5"/>
          <p:cNvSpPr/>
          <p:nvPr/>
        </p:nvSpPr>
        <p:spPr>
          <a:xfrm>
            <a:off x="4343400" y="15240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ADD NEW RECORD</a:t>
            </a:r>
          </a:p>
        </p:txBody>
      </p:sp>
      <p:sp>
        <p:nvSpPr>
          <p:cNvPr id="7" name="Rectangle 6"/>
          <p:cNvSpPr/>
          <p:nvPr/>
        </p:nvSpPr>
        <p:spPr>
          <a:xfrm>
            <a:off x="4343400" y="2209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DISPLAY RECORD</a:t>
            </a:r>
          </a:p>
        </p:txBody>
      </p:sp>
      <p:sp>
        <p:nvSpPr>
          <p:cNvPr id="8" name="Rectangle 7"/>
          <p:cNvSpPr/>
          <p:nvPr/>
        </p:nvSpPr>
        <p:spPr>
          <a:xfrm>
            <a:off x="4343400" y="2971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MODIFY RECORD</a:t>
            </a:r>
          </a:p>
        </p:txBody>
      </p:sp>
      <p:sp>
        <p:nvSpPr>
          <p:cNvPr id="9" name="Rectangle 8"/>
          <p:cNvSpPr/>
          <p:nvPr/>
        </p:nvSpPr>
        <p:spPr>
          <a:xfrm>
            <a:off x="4343400" y="3733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HISTORY RECORD</a:t>
            </a:r>
          </a:p>
        </p:txBody>
      </p:sp>
      <p:sp>
        <p:nvSpPr>
          <p:cNvPr id="10" name="Rectangle 9"/>
          <p:cNvSpPr/>
          <p:nvPr/>
        </p:nvSpPr>
        <p:spPr>
          <a:xfrm>
            <a:off x="4343400" y="4495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SEARCH RECORD</a:t>
            </a:r>
          </a:p>
        </p:txBody>
      </p:sp>
      <p:sp>
        <p:nvSpPr>
          <p:cNvPr id="11" name="Rectangle 10"/>
          <p:cNvSpPr/>
          <p:nvPr/>
        </p:nvSpPr>
        <p:spPr>
          <a:xfrm>
            <a:off x="4343400" y="5257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DELETE RECORD</a:t>
            </a:r>
          </a:p>
        </p:txBody>
      </p:sp>
      <p:sp>
        <p:nvSpPr>
          <p:cNvPr id="12" name="Oval 11"/>
          <p:cNvSpPr/>
          <p:nvPr/>
        </p:nvSpPr>
        <p:spPr>
          <a:xfrm>
            <a:off x="7086600" y="1524000"/>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1" name="Oval 20"/>
          <p:cNvSpPr/>
          <p:nvPr/>
        </p:nvSpPr>
        <p:spPr>
          <a:xfrm>
            <a:off x="6858000" y="4495800"/>
            <a:ext cx="5334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34" name="Straight Arrow Connector 33"/>
          <p:cNvCxnSpPr>
            <a:stCxn id="2" idx="2"/>
            <a:endCxn id="4" idx="0"/>
          </p:cNvCxnSpPr>
          <p:nvPr/>
        </p:nvCxnSpPr>
        <p:spPr>
          <a:xfrm rot="5400000">
            <a:off x="495300" y="1295400"/>
            <a:ext cx="9144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 idx="3"/>
            <a:endCxn id="2" idx="3"/>
          </p:cNvCxnSpPr>
          <p:nvPr/>
        </p:nvCxnSpPr>
        <p:spPr>
          <a:xfrm flipV="1">
            <a:off x="1524000" y="609600"/>
            <a:ext cx="152400" cy="1600200"/>
          </a:xfrm>
          <a:prstGeom prst="bentConnector3">
            <a:avLst>
              <a:gd name="adj1" fmla="val 250000"/>
            </a:avLst>
          </a:prstGeom>
          <a:ln w="381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98" idx="2"/>
            <a:endCxn id="96" idx="0"/>
          </p:cNvCxnSpPr>
          <p:nvPr/>
        </p:nvCxnSpPr>
        <p:spPr>
          <a:xfrm rot="5400000" flipH="1" flipV="1">
            <a:off x="723900" y="1295400"/>
            <a:ext cx="2743200" cy="1828800"/>
          </a:xfrm>
          <a:prstGeom prst="bentConnector5">
            <a:avLst>
              <a:gd name="adj1" fmla="val -8333"/>
              <a:gd name="adj2" fmla="val 56250"/>
              <a:gd name="adj3" fmla="val 108333"/>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96" idx="3"/>
            <a:endCxn id="29" idx="1"/>
          </p:cNvCxnSpPr>
          <p:nvPr/>
        </p:nvCxnSpPr>
        <p:spPr>
          <a:xfrm>
            <a:off x="3429000" y="1104900"/>
            <a:ext cx="9144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14" idx="3"/>
            <a:endCxn id="8" idx="1"/>
          </p:cNvCxnSpPr>
          <p:nvPr/>
        </p:nvCxnSpPr>
        <p:spPr>
          <a:xfrm flipV="1">
            <a:off x="3429000" y="3200400"/>
            <a:ext cx="9144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5" idx="3"/>
            <a:endCxn id="9" idx="1"/>
          </p:cNvCxnSpPr>
          <p:nvPr/>
        </p:nvCxnSpPr>
        <p:spPr>
          <a:xfrm flipV="1">
            <a:off x="3429000" y="3962400"/>
            <a:ext cx="9144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16" idx="3"/>
          </p:cNvCxnSpPr>
          <p:nvPr/>
        </p:nvCxnSpPr>
        <p:spPr>
          <a:xfrm>
            <a:off x="3429000" y="4686300"/>
            <a:ext cx="914400" cy="396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17" idx="3"/>
            <a:endCxn id="11" idx="1"/>
          </p:cNvCxnSpPr>
          <p:nvPr/>
        </p:nvCxnSpPr>
        <p:spPr>
          <a:xfrm>
            <a:off x="3429000" y="5448300"/>
            <a:ext cx="9144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 idx="3"/>
            <a:endCxn id="12" idx="2"/>
          </p:cNvCxnSpPr>
          <p:nvPr/>
        </p:nvCxnSpPr>
        <p:spPr>
          <a:xfrm>
            <a:off x="6172200" y="1752600"/>
            <a:ext cx="9144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0" idx="3"/>
            <a:endCxn id="21" idx="2"/>
          </p:cNvCxnSpPr>
          <p:nvPr/>
        </p:nvCxnSpPr>
        <p:spPr>
          <a:xfrm>
            <a:off x="6172200" y="4724400"/>
            <a:ext cx="6858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11" idx="3"/>
            <a:endCxn id="121" idx="2"/>
          </p:cNvCxnSpPr>
          <p:nvPr/>
        </p:nvCxnSpPr>
        <p:spPr>
          <a:xfrm flipV="1">
            <a:off x="6172200" y="5448300"/>
            <a:ext cx="6858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6858000" y="5181600"/>
            <a:ext cx="5334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TextBox 14"/>
          <p:cNvSpPr txBox="1"/>
          <p:nvPr/>
        </p:nvSpPr>
        <p:spPr>
          <a:xfrm>
            <a:off x="1295400" y="1825823"/>
            <a:ext cx="673454" cy="307777"/>
          </a:xfrm>
          <a:prstGeom prst="rect">
            <a:avLst/>
          </a:prstGeom>
          <a:noFill/>
        </p:spPr>
        <p:txBody>
          <a:bodyPr wrap="none" rtlCol="0">
            <a:spAutoFit/>
          </a:bodyPr>
          <a:lstStyle/>
          <a:p>
            <a:r>
              <a:rPr lang="en-US" sz="1400" dirty="0"/>
              <a:t>Wrong</a:t>
            </a:r>
          </a:p>
        </p:txBody>
      </p:sp>
      <p:sp>
        <p:nvSpPr>
          <p:cNvPr id="16" name="TextBox 15"/>
          <p:cNvSpPr txBox="1"/>
          <p:nvPr/>
        </p:nvSpPr>
        <p:spPr>
          <a:xfrm>
            <a:off x="433407" y="2667000"/>
            <a:ext cx="785793" cy="307777"/>
          </a:xfrm>
          <a:prstGeom prst="rect">
            <a:avLst/>
          </a:prstGeom>
          <a:noFill/>
        </p:spPr>
        <p:txBody>
          <a:bodyPr wrap="none" rtlCol="0">
            <a:spAutoFit/>
          </a:bodyPr>
          <a:lstStyle/>
          <a:p>
            <a:r>
              <a:rPr lang="en-US" sz="1400" dirty="0"/>
              <a:t>Correct</a:t>
            </a:r>
          </a:p>
        </p:txBody>
      </p:sp>
      <p:sp>
        <p:nvSpPr>
          <p:cNvPr id="17" name="TextBox 16"/>
          <p:cNvSpPr txBox="1"/>
          <p:nvPr/>
        </p:nvSpPr>
        <p:spPr>
          <a:xfrm>
            <a:off x="76200" y="1219200"/>
            <a:ext cx="838200" cy="461665"/>
          </a:xfrm>
          <a:prstGeom prst="rect">
            <a:avLst/>
          </a:prstGeom>
          <a:noFill/>
        </p:spPr>
        <p:txBody>
          <a:bodyPr wrap="square" rtlCol="0">
            <a:spAutoFit/>
          </a:bodyPr>
          <a:lstStyle/>
          <a:p>
            <a:r>
              <a:rPr lang="en-US" sz="1200" dirty="0"/>
              <a:t>Enter Password</a:t>
            </a:r>
          </a:p>
        </p:txBody>
      </p:sp>
      <p:sp>
        <p:nvSpPr>
          <p:cNvPr id="29" name="Rounded Rectangle 28"/>
          <p:cNvSpPr/>
          <p:nvPr/>
        </p:nvSpPr>
        <p:spPr>
          <a:xfrm>
            <a:off x="4343400" y="914400"/>
            <a:ext cx="1828800" cy="381000"/>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TextBox 38"/>
          <p:cNvSpPr txBox="1"/>
          <p:nvPr/>
        </p:nvSpPr>
        <p:spPr>
          <a:xfrm>
            <a:off x="4994747" y="896231"/>
            <a:ext cx="526106" cy="369332"/>
          </a:xfrm>
          <a:prstGeom prst="rect">
            <a:avLst/>
          </a:prstGeom>
          <a:noFill/>
        </p:spPr>
        <p:txBody>
          <a:bodyPr wrap="none" rtlCol="0">
            <a:spAutoFit/>
          </a:bodyPr>
          <a:lstStyle/>
          <a:p>
            <a:r>
              <a:rPr lang="en-US" dirty="0"/>
              <a:t>Exit</a:t>
            </a:r>
          </a:p>
        </p:txBody>
      </p:sp>
      <p:sp>
        <p:nvSpPr>
          <p:cNvPr id="46" name="Rounded Rectangle 45"/>
          <p:cNvSpPr/>
          <p:nvPr/>
        </p:nvSpPr>
        <p:spPr>
          <a:xfrm>
            <a:off x="6934200" y="838200"/>
            <a:ext cx="1600200" cy="53340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END</a:t>
            </a:r>
          </a:p>
        </p:txBody>
      </p:sp>
      <p:cxnSp>
        <p:nvCxnSpPr>
          <p:cNvPr id="51" name="Straight Arrow Connector 50"/>
          <p:cNvCxnSpPr>
            <a:stCxn id="29" idx="3"/>
            <a:endCxn id="46" idx="1"/>
          </p:cNvCxnSpPr>
          <p:nvPr/>
        </p:nvCxnSpPr>
        <p:spPr>
          <a:xfrm>
            <a:off x="6172200" y="1104900"/>
            <a:ext cx="7620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343400" y="6019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SEARCH IN HISTORY</a:t>
            </a:r>
          </a:p>
        </p:txBody>
      </p:sp>
      <p:cxnSp>
        <p:nvCxnSpPr>
          <p:cNvPr id="68" name="Straight Arrow Connector 67"/>
          <p:cNvCxnSpPr>
            <a:stCxn id="118" idx="3"/>
          </p:cNvCxnSpPr>
          <p:nvPr/>
        </p:nvCxnSpPr>
        <p:spPr>
          <a:xfrm>
            <a:off x="3429000" y="6134100"/>
            <a:ext cx="9144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67" idx="3"/>
            <a:endCxn id="21" idx="6"/>
          </p:cNvCxnSpPr>
          <p:nvPr/>
        </p:nvCxnSpPr>
        <p:spPr>
          <a:xfrm flipV="1">
            <a:off x="6172200" y="4724400"/>
            <a:ext cx="1219200" cy="1524000"/>
          </a:xfrm>
          <a:prstGeom prst="bentConnector3">
            <a:avLst>
              <a:gd name="adj1" fmla="val 11875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Flowchart: Decision 95"/>
          <p:cNvSpPr/>
          <p:nvPr/>
        </p:nvSpPr>
        <p:spPr>
          <a:xfrm>
            <a:off x="2590800" y="8382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0</a:t>
            </a:r>
          </a:p>
        </p:txBody>
      </p:sp>
      <p:sp>
        <p:nvSpPr>
          <p:cNvPr id="98" name="Rectangle 97"/>
          <p:cNvSpPr/>
          <p:nvPr/>
        </p:nvSpPr>
        <p:spPr>
          <a:xfrm>
            <a:off x="533400" y="3124200"/>
            <a:ext cx="1295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CHOICE</a:t>
            </a:r>
          </a:p>
        </p:txBody>
      </p:sp>
      <p:sp>
        <p:nvSpPr>
          <p:cNvPr id="111" name="Flowchart: Decision 110"/>
          <p:cNvSpPr/>
          <p:nvPr/>
        </p:nvSpPr>
        <p:spPr>
          <a:xfrm>
            <a:off x="2590800" y="15240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113" name="Flowchart: Decision 112"/>
          <p:cNvSpPr/>
          <p:nvPr/>
        </p:nvSpPr>
        <p:spPr>
          <a:xfrm>
            <a:off x="2590800" y="22098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114" name="Flowchart: Decision 113"/>
          <p:cNvSpPr/>
          <p:nvPr/>
        </p:nvSpPr>
        <p:spPr>
          <a:xfrm>
            <a:off x="2590800" y="29718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115" name="Flowchart: Decision 114"/>
          <p:cNvSpPr/>
          <p:nvPr/>
        </p:nvSpPr>
        <p:spPr>
          <a:xfrm>
            <a:off x="2590800" y="37338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116" name="Flowchart: Decision 115"/>
          <p:cNvSpPr/>
          <p:nvPr/>
        </p:nvSpPr>
        <p:spPr>
          <a:xfrm>
            <a:off x="2590800" y="44196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sp>
        <p:nvSpPr>
          <p:cNvPr id="117" name="Flowchart: Decision 116"/>
          <p:cNvSpPr/>
          <p:nvPr/>
        </p:nvSpPr>
        <p:spPr>
          <a:xfrm>
            <a:off x="2590800" y="51816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6</a:t>
            </a:r>
          </a:p>
        </p:txBody>
      </p:sp>
      <p:sp>
        <p:nvSpPr>
          <p:cNvPr id="118" name="Flowchart: Decision 117"/>
          <p:cNvSpPr/>
          <p:nvPr/>
        </p:nvSpPr>
        <p:spPr>
          <a:xfrm>
            <a:off x="2590800" y="58674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a:t>
            </a:r>
          </a:p>
        </p:txBody>
      </p:sp>
      <p:cxnSp>
        <p:nvCxnSpPr>
          <p:cNvPr id="126" name="Straight Arrow Connector 125"/>
          <p:cNvCxnSpPr>
            <a:stCxn id="113" idx="3"/>
            <a:endCxn id="7" idx="1"/>
          </p:cNvCxnSpPr>
          <p:nvPr/>
        </p:nvCxnSpPr>
        <p:spPr>
          <a:xfrm flipV="1">
            <a:off x="3429000" y="2438400"/>
            <a:ext cx="9144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1" idx="3"/>
            <a:endCxn id="6" idx="1"/>
          </p:cNvCxnSpPr>
          <p:nvPr/>
        </p:nvCxnSpPr>
        <p:spPr>
          <a:xfrm flipV="1">
            <a:off x="3429000" y="1752600"/>
            <a:ext cx="914400" cy="38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2590800" y="228600"/>
            <a:ext cx="782587" cy="307777"/>
          </a:xfrm>
          <a:prstGeom prst="rect">
            <a:avLst/>
          </a:prstGeom>
          <a:noFill/>
        </p:spPr>
        <p:txBody>
          <a:bodyPr wrap="none" rtlCol="0">
            <a:spAutoFit/>
          </a:bodyPr>
          <a:lstStyle/>
          <a:p>
            <a:r>
              <a:rPr lang="en-US" sz="1400" dirty="0"/>
              <a:t>CHOICE</a:t>
            </a:r>
          </a:p>
        </p:txBody>
      </p:sp>
      <p:cxnSp>
        <p:nvCxnSpPr>
          <p:cNvPr id="158" name="Elbow Connector 157"/>
          <p:cNvCxnSpPr>
            <a:stCxn id="96" idx="2"/>
            <a:endCxn id="111" idx="1"/>
          </p:cNvCxnSpPr>
          <p:nvPr/>
        </p:nvCxnSpPr>
        <p:spPr>
          <a:xfrm rot="5400000">
            <a:off x="2590800" y="1371600"/>
            <a:ext cx="419100" cy="419100"/>
          </a:xfrm>
          <a:prstGeom prst="bentConnector4">
            <a:avLst>
              <a:gd name="adj1" fmla="val 18182"/>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p:cNvCxnSpPr>
            <a:stCxn id="111" idx="2"/>
            <a:endCxn id="113" idx="1"/>
          </p:cNvCxnSpPr>
          <p:nvPr/>
        </p:nvCxnSpPr>
        <p:spPr>
          <a:xfrm rot="5400000">
            <a:off x="2590800" y="2057400"/>
            <a:ext cx="419100" cy="419100"/>
          </a:xfrm>
          <a:prstGeom prst="bentConnector4">
            <a:avLst>
              <a:gd name="adj1" fmla="val 18182"/>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159"/>
          <p:cNvCxnSpPr>
            <a:stCxn id="113" idx="2"/>
            <a:endCxn id="114" idx="1"/>
          </p:cNvCxnSpPr>
          <p:nvPr/>
        </p:nvCxnSpPr>
        <p:spPr>
          <a:xfrm rot="5400000">
            <a:off x="2552700" y="2781300"/>
            <a:ext cx="495300" cy="419100"/>
          </a:xfrm>
          <a:prstGeom prst="bentConnector4">
            <a:avLst>
              <a:gd name="adj1" fmla="val 23077"/>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7" name="Elbow Connector 159"/>
          <p:cNvCxnSpPr>
            <a:stCxn id="114" idx="2"/>
            <a:endCxn id="115" idx="1"/>
          </p:cNvCxnSpPr>
          <p:nvPr/>
        </p:nvCxnSpPr>
        <p:spPr>
          <a:xfrm rot="5400000">
            <a:off x="2552700" y="3543300"/>
            <a:ext cx="495300" cy="419100"/>
          </a:xfrm>
          <a:prstGeom prst="bentConnector4">
            <a:avLst>
              <a:gd name="adj1" fmla="val 23077"/>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8" name="Elbow Connector 159"/>
          <p:cNvCxnSpPr>
            <a:stCxn id="115" idx="2"/>
            <a:endCxn id="116" idx="1"/>
          </p:cNvCxnSpPr>
          <p:nvPr/>
        </p:nvCxnSpPr>
        <p:spPr>
          <a:xfrm rot="5400000">
            <a:off x="2590800" y="4267200"/>
            <a:ext cx="419100" cy="419100"/>
          </a:xfrm>
          <a:prstGeom prst="bentConnector4">
            <a:avLst>
              <a:gd name="adj1" fmla="val 18182"/>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9" name="Elbow Connector 159"/>
          <p:cNvCxnSpPr>
            <a:stCxn id="116" idx="2"/>
            <a:endCxn id="117" idx="1"/>
          </p:cNvCxnSpPr>
          <p:nvPr/>
        </p:nvCxnSpPr>
        <p:spPr>
          <a:xfrm rot="5400000">
            <a:off x="2552700" y="4991100"/>
            <a:ext cx="495300" cy="419100"/>
          </a:xfrm>
          <a:prstGeom prst="bentConnector4">
            <a:avLst>
              <a:gd name="adj1" fmla="val 23077"/>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59"/>
          <p:cNvCxnSpPr>
            <a:stCxn id="117" idx="2"/>
            <a:endCxn id="118" idx="1"/>
          </p:cNvCxnSpPr>
          <p:nvPr/>
        </p:nvCxnSpPr>
        <p:spPr>
          <a:xfrm rot="5400000">
            <a:off x="2590800" y="5715000"/>
            <a:ext cx="419100" cy="419100"/>
          </a:xfrm>
          <a:prstGeom prst="bentConnector4">
            <a:avLst>
              <a:gd name="adj1" fmla="val 18182"/>
              <a:gd name="adj2" fmla="val 15454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0" name="Rectangle 179"/>
          <p:cNvSpPr/>
          <p:nvPr/>
        </p:nvSpPr>
        <p:spPr>
          <a:xfrm>
            <a:off x="685800" y="4800600"/>
            <a:ext cx="14478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DISPLAY</a:t>
            </a:r>
          </a:p>
          <a:p>
            <a:pPr algn="ctr"/>
            <a:r>
              <a:rPr lang="en-US" sz="1200" dirty="0">
                <a:solidFill>
                  <a:schemeClr val="tx1"/>
                </a:solidFill>
              </a:rPr>
              <a:t>“ENTER CORRECT CHOICE”</a:t>
            </a:r>
          </a:p>
        </p:txBody>
      </p:sp>
      <p:cxnSp>
        <p:nvCxnSpPr>
          <p:cNvPr id="182" name="Elbow Connector 181"/>
          <p:cNvCxnSpPr>
            <a:endCxn id="98" idx="0"/>
          </p:cNvCxnSpPr>
          <p:nvPr/>
        </p:nvCxnSpPr>
        <p:spPr>
          <a:xfrm rot="16200000" flipH="1">
            <a:off x="819150" y="2762250"/>
            <a:ext cx="457200" cy="266700"/>
          </a:xfrm>
          <a:prstGeom prst="bentConnector3">
            <a:avLst>
              <a:gd name="adj1" fmla="val -74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5" name="Elbow Connector 159"/>
          <p:cNvCxnSpPr>
            <a:stCxn id="118" idx="2"/>
            <a:endCxn id="180" idx="2"/>
          </p:cNvCxnSpPr>
          <p:nvPr/>
        </p:nvCxnSpPr>
        <p:spPr>
          <a:xfrm rot="5400000" flipH="1">
            <a:off x="1752600" y="5143500"/>
            <a:ext cx="914400" cy="1600200"/>
          </a:xfrm>
          <a:prstGeom prst="bentConnector3">
            <a:avLst>
              <a:gd name="adj1" fmla="val -708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8" name="Elbow Connector 159"/>
          <p:cNvCxnSpPr>
            <a:stCxn id="180" idx="0"/>
            <a:endCxn id="98" idx="1"/>
          </p:cNvCxnSpPr>
          <p:nvPr/>
        </p:nvCxnSpPr>
        <p:spPr>
          <a:xfrm rot="16200000" flipV="1">
            <a:off x="247650" y="3638550"/>
            <a:ext cx="1447800" cy="876300"/>
          </a:xfrm>
          <a:prstGeom prst="bentConnector4">
            <a:avLst>
              <a:gd name="adj1" fmla="val 42105"/>
              <a:gd name="adj2" fmla="val 12608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3581400" y="866001"/>
            <a:ext cx="428322" cy="276999"/>
          </a:xfrm>
          <a:prstGeom prst="rect">
            <a:avLst/>
          </a:prstGeom>
          <a:noFill/>
        </p:spPr>
        <p:txBody>
          <a:bodyPr wrap="none" rtlCol="0">
            <a:spAutoFit/>
          </a:bodyPr>
          <a:lstStyle/>
          <a:p>
            <a:r>
              <a:rPr lang="en-US" sz="1200" dirty="0"/>
              <a:t>YES</a:t>
            </a:r>
          </a:p>
        </p:txBody>
      </p:sp>
      <p:sp>
        <p:nvSpPr>
          <p:cNvPr id="194" name="TextBox 193"/>
          <p:cNvSpPr txBox="1"/>
          <p:nvPr/>
        </p:nvSpPr>
        <p:spPr>
          <a:xfrm>
            <a:off x="2362200" y="1143000"/>
            <a:ext cx="418704" cy="307777"/>
          </a:xfrm>
          <a:prstGeom prst="rect">
            <a:avLst/>
          </a:prstGeom>
          <a:noFill/>
        </p:spPr>
        <p:txBody>
          <a:bodyPr wrap="none" rtlCol="0">
            <a:spAutoFit/>
          </a:bodyPr>
          <a:lstStyle/>
          <a:p>
            <a:r>
              <a:rPr lang="en-US" sz="1400" dirty="0"/>
              <a:t>NO</a:t>
            </a:r>
          </a:p>
        </p:txBody>
      </p:sp>
      <p:sp>
        <p:nvSpPr>
          <p:cNvPr id="196" name="TextBox 195"/>
          <p:cNvSpPr txBox="1"/>
          <p:nvPr/>
        </p:nvSpPr>
        <p:spPr>
          <a:xfrm>
            <a:off x="3657600" y="1524000"/>
            <a:ext cx="428322" cy="276999"/>
          </a:xfrm>
          <a:prstGeom prst="rect">
            <a:avLst/>
          </a:prstGeom>
          <a:noFill/>
        </p:spPr>
        <p:txBody>
          <a:bodyPr wrap="none" rtlCol="0">
            <a:spAutoFit/>
          </a:bodyPr>
          <a:lstStyle/>
          <a:p>
            <a:r>
              <a:rPr lang="en-US" sz="1200" dirty="0"/>
              <a:t>YES</a:t>
            </a:r>
          </a:p>
        </p:txBody>
      </p:sp>
      <p:sp>
        <p:nvSpPr>
          <p:cNvPr id="197" name="TextBox 196"/>
          <p:cNvSpPr txBox="1"/>
          <p:nvPr/>
        </p:nvSpPr>
        <p:spPr>
          <a:xfrm>
            <a:off x="3657600" y="2161401"/>
            <a:ext cx="428322" cy="276999"/>
          </a:xfrm>
          <a:prstGeom prst="rect">
            <a:avLst/>
          </a:prstGeom>
          <a:noFill/>
        </p:spPr>
        <p:txBody>
          <a:bodyPr wrap="none" rtlCol="0">
            <a:spAutoFit/>
          </a:bodyPr>
          <a:lstStyle/>
          <a:p>
            <a:r>
              <a:rPr lang="en-US" sz="1200" dirty="0"/>
              <a:t>YES</a:t>
            </a:r>
          </a:p>
        </p:txBody>
      </p:sp>
      <p:sp>
        <p:nvSpPr>
          <p:cNvPr id="198" name="TextBox 197"/>
          <p:cNvSpPr txBox="1"/>
          <p:nvPr/>
        </p:nvSpPr>
        <p:spPr>
          <a:xfrm>
            <a:off x="3657600" y="2923401"/>
            <a:ext cx="428322" cy="276999"/>
          </a:xfrm>
          <a:prstGeom prst="rect">
            <a:avLst/>
          </a:prstGeom>
          <a:noFill/>
        </p:spPr>
        <p:txBody>
          <a:bodyPr wrap="none" rtlCol="0">
            <a:spAutoFit/>
          </a:bodyPr>
          <a:lstStyle/>
          <a:p>
            <a:r>
              <a:rPr lang="en-US" sz="1200" dirty="0"/>
              <a:t>YES</a:t>
            </a:r>
          </a:p>
        </p:txBody>
      </p:sp>
      <p:sp>
        <p:nvSpPr>
          <p:cNvPr id="199" name="TextBox 198"/>
          <p:cNvSpPr txBox="1"/>
          <p:nvPr/>
        </p:nvSpPr>
        <p:spPr>
          <a:xfrm>
            <a:off x="3686478" y="3685401"/>
            <a:ext cx="428322" cy="276999"/>
          </a:xfrm>
          <a:prstGeom prst="rect">
            <a:avLst/>
          </a:prstGeom>
          <a:noFill/>
        </p:spPr>
        <p:txBody>
          <a:bodyPr wrap="none" rtlCol="0">
            <a:spAutoFit/>
          </a:bodyPr>
          <a:lstStyle/>
          <a:p>
            <a:r>
              <a:rPr lang="en-US" sz="1200" dirty="0"/>
              <a:t>YES</a:t>
            </a:r>
          </a:p>
        </p:txBody>
      </p:sp>
      <p:sp>
        <p:nvSpPr>
          <p:cNvPr id="200" name="TextBox 199"/>
          <p:cNvSpPr txBox="1"/>
          <p:nvPr/>
        </p:nvSpPr>
        <p:spPr>
          <a:xfrm>
            <a:off x="3686478" y="4371201"/>
            <a:ext cx="428322" cy="276999"/>
          </a:xfrm>
          <a:prstGeom prst="rect">
            <a:avLst/>
          </a:prstGeom>
          <a:noFill/>
        </p:spPr>
        <p:txBody>
          <a:bodyPr wrap="none" rtlCol="0">
            <a:spAutoFit/>
          </a:bodyPr>
          <a:lstStyle/>
          <a:p>
            <a:r>
              <a:rPr lang="en-US" sz="1200" dirty="0"/>
              <a:t>YES</a:t>
            </a:r>
          </a:p>
        </p:txBody>
      </p:sp>
      <p:sp>
        <p:nvSpPr>
          <p:cNvPr id="201" name="TextBox 200"/>
          <p:cNvSpPr txBox="1"/>
          <p:nvPr/>
        </p:nvSpPr>
        <p:spPr>
          <a:xfrm>
            <a:off x="3657600" y="5133201"/>
            <a:ext cx="428322" cy="276999"/>
          </a:xfrm>
          <a:prstGeom prst="rect">
            <a:avLst/>
          </a:prstGeom>
          <a:noFill/>
        </p:spPr>
        <p:txBody>
          <a:bodyPr wrap="none" rtlCol="0">
            <a:spAutoFit/>
          </a:bodyPr>
          <a:lstStyle/>
          <a:p>
            <a:r>
              <a:rPr lang="en-US" sz="1200" dirty="0"/>
              <a:t>YES</a:t>
            </a:r>
          </a:p>
        </p:txBody>
      </p:sp>
      <p:sp>
        <p:nvSpPr>
          <p:cNvPr id="202" name="TextBox 201"/>
          <p:cNvSpPr txBox="1"/>
          <p:nvPr/>
        </p:nvSpPr>
        <p:spPr>
          <a:xfrm>
            <a:off x="3657600" y="5819001"/>
            <a:ext cx="428322" cy="276999"/>
          </a:xfrm>
          <a:prstGeom prst="rect">
            <a:avLst/>
          </a:prstGeom>
          <a:noFill/>
        </p:spPr>
        <p:txBody>
          <a:bodyPr wrap="none" rtlCol="0">
            <a:spAutoFit/>
          </a:bodyPr>
          <a:lstStyle/>
          <a:p>
            <a:r>
              <a:rPr lang="en-US" sz="1200" dirty="0"/>
              <a:t>YES</a:t>
            </a:r>
          </a:p>
        </p:txBody>
      </p:sp>
      <p:sp>
        <p:nvSpPr>
          <p:cNvPr id="209" name="TextBox 208"/>
          <p:cNvSpPr txBox="1"/>
          <p:nvPr/>
        </p:nvSpPr>
        <p:spPr>
          <a:xfrm>
            <a:off x="2400696" y="6172200"/>
            <a:ext cx="418704" cy="307777"/>
          </a:xfrm>
          <a:prstGeom prst="rect">
            <a:avLst/>
          </a:prstGeom>
          <a:noFill/>
        </p:spPr>
        <p:txBody>
          <a:bodyPr wrap="none" rtlCol="0">
            <a:spAutoFit/>
          </a:bodyPr>
          <a:lstStyle/>
          <a:p>
            <a:r>
              <a:rPr lang="en-US" sz="1400" dirty="0"/>
              <a:t>NO</a:t>
            </a:r>
          </a:p>
        </p:txBody>
      </p:sp>
      <p:sp>
        <p:nvSpPr>
          <p:cNvPr id="210" name="TextBox 209"/>
          <p:cNvSpPr txBox="1"/>
          <p:nvPr/>
        </p:nvSpPr>
        <p:spPr>
          <a:xfrm>
            <a:off x="2400696" y="5486400"/>
            <a:ext cx="418704" cy="307777"/>
          </a:xfrm>
          <a:prstGeom prst="rect">
            <a:avLst/>
          </a:prstGeom>
          <a:noFill/>
        </p:spPr>
        <p:txBody>
          <a:bodyPr wrap="none" rtlCol="0">
            <a:spAutoFit/>
          </a:bodyPr>
          <a:lstStyle/>
          <a:p>
            <a:r>
              <a:rPr lang="en-US" sz="1400" dirty="0"/>
              <a:t>NO</a:t>
            </a:r>
          </a:p>
        </p:txBody>
      </p:sp>
      <p:sp>
        <p:nvSpPr>
          <p:cNvPr id="211" name="TextBox 210"/>
          <p:cNvSpPr txBox="1"/>
          <p:nvPr/>
        </p:nvSpPr>
        <p:spPr>
          <a:xfrm>
            <a:off x="2400696" y="4800600"/>
            <a:ext cx="418704" cy="307777"/>
          </a:xfrm>
          <a:prstGeom prst="rect">
            <a:avLst/>
          </a:prstGeom>
          <a:noFill/>
        </p:spPr>
        <p:txBody>
          <a:bodyPr wrap="none" rtlCol="0">
            <a:spAutoFit/>
          </a:bodyPr>
          <a:lstStyle/>
          <a:p>
            <a:r>
              <a:rPr lang="en-US" sz="1400" dirty="0"/>
              <a:t>NO</a:t>
            </a:r>
          </a:p>
        </p:txBody>
      </p:sp>
      <p:sp>
        <p:nvSpPr>
          <p:cNvPr id="214" name="TextBox 213"/>
          <p:cNvSpPr txBox="1"/>
          <p:nvPr/>
        </p:nvSpPr>
        <p:spPr>
          <a:xfrm>
            <a:off x="2400696" y="4111823"/>
            <a:ext cx="418704" cy="307777"/>
          </a:xfrm>
          <a:prstGeom prst="rect">
            <a:avLst/>
          </a:prstGeom>
          <a:noFill/>
        </p:spPr>
        <p:txBody>
          <a:bodyPr wrap="none" rtlCol="0">
            <a:spAutoFit/>
          </a:bodyPr>
          <a:lstStyle/>
          <a:p>
            <a:r>
              <a:rPr lang="en-US" sz="1400" dirty="0"/>
              <a:t>NO</a:t>
            </a:r>
          </a:p>
        </p:txBody>
      </p:sp>
      <p:sp>
        <p:nvSpPr>
          <p:cNvPr id="215" name="TextBox 214"/>
          <p:cNvSpPr txBox="1"/>
          <p:nvPr/>
        </p:nvSpPr>
        <p:spPr>
          <a:xfrm>
            <a:off x="2400696" y="3352800"/>
            <a:ext cx="418704" cy="307777"/>
          </a:xfrm>
          <a:prstGeom prst="rect">
            <a:avLst/>
          </a:prstGeom>
          <a:noFill/>
        </p:spPr>
        <p:txBody>
          <a:bodyPr wrap="none" rtlCol="0">
            <a:spAutoFit/>
          </a:bodyPr>
          <a:lstStyle/>
          <a:p>
            <a:r>
              <a:rPr lang="en-US" sz="1400" dirty="0"/>
              <a:t>NO</a:t>
            </a:r>
          </a:p>
        </p:txBody>
      </p:sp>
      <p:sp>
        <p:nvSpPr>
          <p:cNvPr id="216" name="TextBox 215"/>
          <p:cNvSpPr txBox="1"/>
          <p:nvPr/>
        </p:nvSpPr>
        <p:spPr>
          <a:xfrm>
            <a:off x="2400696" y="2590800"/>
            <a:ext cx="418704" cy="307777"/>
          </a:xfrm>
          <a:prstGeom prst="rect">
            <a:avLst/>
          </a:prstGeom>
          <a:noFill/>
        </p:spPr>
        <p:txBody>
          <a:bodyPr wrap="none" rtlCol="0">
            <a:spAutoFit/>
          </a:bodyPr>
          <a:lstStyle/>
          <a:p>
            <a:r>
              <a:rPr lang="en-US" sz="1400" dirty="0"/>
              <a:t>NO</a:t>
            </a:r>
          </a:p>
        </p:txBody>
      </p:sp>
      <p:sp>
        <p:nvSpPr>
          <p:cNvPr id="217" name="TextBox 216"/>
          <p:cNvSpPr txBox="1"/>
          <p:nvPr/>
        </p:nvSpPr>
        <p:spPr>
          <a:xfrm>
            <a:off x="2400696" y="1905000"/>
            <a:ext cx="418704" cy="307777"/>
          </a:xfrm>
          <a:prstGeom prst="rect">
            <a:avLst/>
          </a:prstGeom>
          <a:noFill/>
        </p:spPr>
        <p:txBody>
          <a:bodyPr wrap="none" rtlCol="0">
            <a:spAutoFit/>
          </a:bodyPr>
          <a:lstStyle/>
          <a:p>
            <a:r>
              <a:rPr lang="en-US" sz="1400" dirty="0"/>
              <a:t>NO</a:t>
            </a:r>
          </a:p>
        </p:txBody>
      </p:sp>
      <p:cxnSp>
        <p:nvCxnSpPr>
          <p:cNvPr id="221" name="Straight Arrow Connector 220"/>
          <p:cNvCxnSpPr>
            <a:stCxn id="7" idx="3"/>
            <a:endCxn id="224" idx="1"/>
          </p:cNvCxnSpPr>
          <p:nvPr/>
        </p:nvCxnSpPr>
        <p:spPr>
          <a:xfrm>
            <a:off x="6172200" y="2438400"/>
            <a:ext cx="228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Rectangle 223"/>
          <p:cNvSpPr/>
          <p:nvPr/>
        </p:nvSpPr>
        <p:spPr>
          <a:xfrm>
            <a:off x="6400800" y="2209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CALL BOOKS.DAT FILE TO DISPLAY THE BOOKS</a:t>
            </a:r>
          </a:p>
        </p:txBody>
      </p:sp>
      <p:sp>
        <p:nvSpPr>
          <p:cNvPr id="228" name="Rectangle 227"/>
          <p:cNvSpPr/>
          <p:nvPr/>
        </p:nvSpPr>
        <p:spPr>
          <a:xfrm>
            <a:off x="6400800" y="2971800"/>
            <a:ext cx="1600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BOOK ID TO MODIFY</a:t>
            </a:r>
          </a:p>
        </p:txBody>
      </p:sp>
      <p:cxnSp>
        <p:nvCxnSpPr>
          <p:cNvPr id="229" name="Straight Arrow Connector 228"/>
          <p:cNvCxnSpPr>
            <a:stCxn id="8" idx="3"/>
            <a:endCxn id="228" idx="1"/>
          </p:cNvCxnSpPr>
          <p:nvPr/>
        </p:nvCxnSpPr>
        <p:spPr>
          <a:xfrm>
            <a:off x="6172200" y="3200400"/>
            <a:ext cx="228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8" idx="3"/>
            <a:endCxn id="12" idx="6"/>
          </p:cNvCxnSpPr>
          <p:nvPr/>
        </p:nvCxnSpPr>
        <p:spPr>
          <a:xfrm flipH="1" flipV="1">
            <a:off x="7543800" y="1752600"/>
            <a:ext cx="457200" cy="1447800"/>
          </a:xfrm>
          <a:prstGeom prst="bentConnector3">
            <a:avLst>
              <a:gd name="adj1" fmla="val -16940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6400800" y="3733800"/>
            <a:ext cx="1828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CALL HISTORY.DAT FILE TO DISPLAY THE BOOKS</a:t>
            </a:r>
          </a:p>
        </p:txBody>
      </p:sp>
      <p:cxnSp>
        <p:nvCxnSpPr>
          <p:cNvPr id="242" name="Straight Arrow Connector 241"/>
          <p:cNvCxnSpPr>
            <a:stCxn id="9" idx="3"/>
            <a:endCxn id="241" idx="1"/>
          </p:cNvCxnSpPr>
          <p:nvPr/>
        </p:nvCxnSpPr>
        <p:spPr>
          <a:xfrm>
            <a:off x="6172200" y="3962400"/>
            <a:ext cx="228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a:off x="8534400" y="64008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255" name="Elbow Connector 159"/>
          <p:cNvCxnSpPr>
            <a:stCxn id="254" idx="2"/>
            <a:endCxn id="98" idx="1"/>
          </p:cNvCxnSpPr>
          <p:nvPr/>
        </p:nvCxnSpPr>
        <p:spPr>
          <a:xfrm rot="10800000">
            <a:off x="533400" y="3352800"/>
            <a:ext cx="8001000" cy="3238500"/>
          </a:xfrm>
          <a:prstGeom prst="bentConnector3">
            <a:avLst>
              <a:gd name="adj1" fmla="val 102857"/>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224" idx="3"/>
          </p:cNvCxnSpPr>
          <p:nvPr/>
        </p:nvCxnSpPr>
        <p:spPr>
          <a:xfrm>
            <a:off x="8229600" y="2438400"/>
            <a:ext cx="152400" cy="41910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83"/>
          <p:cNvCxnSpPr>
            <a:stCxn id="241" idx="3"/>
          </p:cNvCxnSpPr>
          <p:nvPr/>
        </p:nvCxnSpPr>
        <p:spPr>
          <a:xfrm>
            <a:off x="8229600" y="3962400"/>
            <a:ext cx="152400" cy="26670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7652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00">
            <a:alpha val="50000"/>
          </a:srgb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
        <p:nvSpPr>
          <p:cNvPr id="3" name="Rectangle 2"/>
          <p:cNvSpPr/>
          <p:nvPr/>
        </p:nvSpPr>
        <p:spPr>
          <a:xfrm>
            <a:off x="1447800" y="4572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Enter Book issued by</a:t>
            </a:r>
          </a:p>
        </p:txBody>
      </p:sp>
      <p:sp>
        <p:nvSpPr>
          <p:cNvPr id="4" name="Rectangle 3"/>
          <p:cNvSpPr/>
          <p:nvPr/>
        </p:nvSpPr>
        <p:spPr>
          <a:xfrm>
            <a:off x="1447800" y="54102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quality</a:t>
            </a:r>
          </a:p>
        </p:txBody>
      </p:sp>
      <p:sp>
        <p:nvSpPr>
          <p:cNvPr id="5" name="Rectangle 4"/>
          <p:cNvSpPr/>
          <p:nvPr/>
        </p:nvSpPr>
        <p:spPr>
          <a:xfrm>
            <a:off x="1447800" y="12192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Book Id</a:t>
            </a:r>
          </a:p>
        </p:txBody>
      </p:sp>
      <p:sp>
        <p:nvSpPr>
          <p:cNvPr id="6" name="Rectangle 5"/>
          <p:cNvSpPr/>
          <p:nvPr/>
        </p:nvSpPr>
        <p:spPr>
          <a:xfrm>
            <a:off x="1447800" y="19050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Book Title</a:t>
            </a:r>
          </a:p>
        </p:txBody>
      </p:sp>
      <p:sp>
        <p:nvSpPr>
          <p:cNvPr id="7" name="Rectangle 6"/>
          <p:cNvSpPr/>
          <p:nvPr/>
        </p:nvSpPr>
        <p:spPr>
          <a:xfrm>
            <a:off x="1447800" y="25908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Book Author</a:t>
            </a:r>
          </a:p>
        </p:txBody>
      </p:sp>
      <p:sp>
        <p:nvSpPr>
          <p:cNvPr id="8" name="Rectangle 7"/>
          <p:cNvSpPr/>
          <p:nvPr/>
        </p:nvSpPr>
        <p:spPr>
          <a:xfrm>
            <a:off x="1447800" y="32766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a:t>
            </a:r>
            <a:r>
              <a:rPr lang="en-US">
                <a:solidFill>
                  <a:schemeClr val="tx1"/>
                </a:solidFill>
              </a:rPr>
              <a:t>Book Category</a:t>
            </a:r>
            <a:endParaRPr lang="en-US" dirty="0">
              <a:solidFill>
                <a:schemeClr val="tx1"/>
              </a:solidFill>
            </a:endParaRPr>
          </a:p>
        </p:txBody>
      </p:sp>
      <p:sp>
        <p:nvSpPr>
          <p:cNvPr id="9" name="Rectangle 8"/>
          <p:cNvSpPr/>
          <p:nvPr/>
        </p:nvSpPr>
        <p:spPr>
          <a:xfrm>
            <a:off x="1447800" y="39624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No. of Pages</a:t>
            </a:r>
          </a:p>
        </p:txBody>
      </p:sp>
      <p:sp>
        <p:nvSpPr>
          <p:cNvPr id="10" name="Rectangle 9"/>
          <p:cNvSpPr/>
          <p:nvPr/>
        </p:nvSpPr>
        <p:spPr>
          <a:xfrm>
            <a:off x="1447800" y="46482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Price of Book</a:t>
            </a:r>
          </a:p>
        </p:txBody>
      </p:sp>
      <p:cxnSp>
        <p:nvCxnSpPr>
          <p:cNvPr id="12" name="Straight Arrow Connector 11"/>
          <p:cNvCxnSpPr>
            <a:stCxn id="29" idx="6"/>
            <a:endCxn id="3" idx="1"/>
          </p:cNvCxnSpPr>
          <p:nvPr/>
        </p:nvCxnSpPr>
        <p:spPr>
          <a:xfrm>
            <a:off x="1143000" y="685800"/>
            <a:ext cx="3048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33400" y="38100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6" name="Rectangle 55"/>
          <p:cNvSpPr/>
          <p:nvPr/>
        </p:nvSpPr>
        <p:spPr>
          <a:xfrm>
            <a:off x="1447800" y="60960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date</a:t>
            </a:r>
          </a:p>
        </p:txBody>
      </p:sp>
      <p:cxnSp>
        <p:nvCxnSpPr>
          <p:cNvPr id="74" name="Straight Arrow Connector 73"/>
          <p:cNvCxnSpPr>
            <a:stCxn id="4" idx="3"/>
            <a:endCxn id="208" idx="1"/>
          </p:cNvCxnSpPr>
          <p:nvPr/>
        </p:nvCxnSpPr>
        <p:spPr>
          <a:xfrm>
            <a:off x="4495800" y="5638800"/>
            <a:ext cx="3048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 idx="2"/>
          </p:cNvCxnSpPr>
          <p:nvPr/>
        </p:nvCxnSpPr>
        <p:spPr>
          <a:xfrm rot="5400000">
            <a:off x="2819400" y="1066800"/>
            <a:ext cx="3048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5" idx="1"/>
            <a:endCxn id="6" idx="1"/>
          </p:cNvCxnSpPr>
          <p:nvPr/>
        </p:nvCxnSpPr>
        <p:spPr>
          <a:xfrm rot="10800000" flipV="1">
            <a:off x="1447800" y="1447800"/>
            <a:ext cx="1588" cy="685800"/>
          </a:xfrm>
          <a:prstGeom prst="bentConnector3">
            <a:avLst>
              <a:gd name="adj1" fmla="val 3158407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6" idx="3"/>
            <a:endCxn id="7" idx="3"/>
          </p:cNvCxnSpPr>
          <p:nvPr/>
        </p:nvCxnSpPr>
        <p:spPr>
          <a:xfrm>
            <a:off x="4495800" y="2133600"/>
            <a:ext cx="1588" cy="685800"/>
          </a:xfrm>
          <a:prstGeom prst="bentConnector3">
            <a:avLst>
              <a:gd name="adj1" fmla="val 247086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7" idx="1"/>
            <a:endCxn id="8" idx="1"/>
          </p:cNvCxnSpPr>
          <p:nvPr/>
        </p:nvCxnSpPr>
        <p:spPr>
          <a:xfrm rot="10800000" flipV="1">
            <a:off x="1447800" y="2819400"/>
            <a:ext cx="1588" cy="685800"/>
          </a:xfrm>
          <a:prstGeom prst="bentConnector3">
            <a:avLst>
              <a:gd name="adj1" fmla="val 34162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8" idx="3"/>
            <a:endCxn id="9" idx="3"/>
          </p:cNvCxnSpPr>
          <p:nvPr/>
        </p:nvCxnSpPr>
        <p:spPr>
          <a:xfrm>
            <a:off x="4495800" y="3505200"/>
            <a:ext cx="1588" cy="685800"/>
          </a:xfrm>
          <a:prstGeom prst="bentConnector3">
            <a:avLst>
              <a:gd name="adj1" fmla="val 2556808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9" idx="1"/>
            <a:endCxn id="10" idx="1"/>
          </p:cNvCxnSpPr>
          <p:nvPr/>
        </p:nvCxnSpPr>
        <p:spPr>
          <a:xfrm rot="10800000" flipV="1">
            <a:off x="1447800" y="4191000"/>
            <a:ext cx="1588" cy="685800"/>
          </a:xfrm>
          <a:prstGeom prst="bentConnector3">
            <a:avLst>
              <a:gd name="adj1" fmla="val 3330297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0" idx="2"/>
            <a:endCxn id="4" idx="1"/>
          </p:cNvCxnSpPr>
          <p:nvPr/>
        </p:nvCxnSpPr>
        <p:spPr>
          <a:xfrm rot="5400000">
            <a:off x="1943100" y="4610100"/>
            <a:ext cx="533400" cy="1524000"/>
          </a:xfrm>
          <a:prstGeom prst="bentConnector4">
            <a:avLst>
              <a:gd name="adj1" fmla="val 28571"/>
              <a:gd name="adj2" fmla="val 12664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9" name="Flowchart: Decision 128"/>
          <p:cNvSpPr/>
          <p:nvPr/>
        </p:nvSpPr>
        <p:spPr>
          <a:xfrm>
            <a:off x="5334000" y="9906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a:t>
            </a:r>
          </a:p>
        </p:txBody>
      </p:sp>
      <p:sp>
        <p:nvSpPr>
          <p:cNvPr id="130" name="Flowchart: Decision 129"/>
          <p:cNvSpPr/>
          <p:nvPr/>
        </p:nvSpPr>
        <p:spPr>
          <a:xfrm>
            <a:off x="5334000" y="18288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a:t>
            </a:r>
          </a:p>
        </p:txBody>
      </p:sp>
      <p:sp>
        <p:nvSpPr>
          <p:cNvPr id="131" name="Flowchart: Decision 130"/>
          <p:cNvSpPr/>
          <p:nvPr/>
        </p:nvSpPr>
        <p:spPr>
          <a:xfrm>
            <a:off x="5334000" y="25908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a:t>
            </a:r>
          </a:p>
        </p:txBody>
      </p:sp>
      <p:sp>
        <p:nvSpPr>
          <p:cNvPr id="132" name="Flowchart: Decision 131"/>
          <p:cNvSpPr/>
          <p:nvPr/>
        </p:nvSpPr>
        <p:spPr>
          <a:xfrm>
            <a:off x="5334000" y="35052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4</a:t>
            </a:r>
          </a:p>
        </p:txBody>
      </p:sp>
      <p:sp>
        <p:nvSpPr>
          <p:cNvPr id="133" name="Flowchart: Decision 132"/>
          <p:cNvSpPr/>
          <p:nvPr/>
        </p:nvSpPr>
        <p:spPr>
          <a:xfrm>
            <a:off x="5334000" y="4419600"/>
            <a:ext cx="838200" cy="533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cxnSp>
        <p:nvCxnSpPr>
          <p:cNvPr id="134" name="Elbow Connector 125"/>
          <p:cNvCxnSpPr>
            <a:endCxn id="129" idx="1"/>
          </p:cNvCxnSpPr>
          <p:nvPr/>
        </p:nvCxnSpPr>
        <p:spPr>
          <a:xfrm rot="5400000" flipH="1" flipV="1">
            <a:off x="3105150" y="3181350"/>
            <a:ext cx="4152900" cy="3048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9" idx="3"/>
            <a:endCxn id="196" idx="1"/>
          </p:cNvCxnSpPr>
          <p:nvPr/>
        </p:nvCxnSpPr>
        <p:spPr>
          <a:xfrm flipV="1">
            <a:off x="6172200" y="1219200"/>
            <a:ext cx="304800" cy="38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30" idx="3"/>
            <a:endCxn id="193" idx="1"/>
          </p:cNvCxnSpPr>
          <p:nvPr/>
        </p:nvCxnSpPr>
        <p:spPr>
          <a:xfrm>
            <a:off x="6172200" y="2095500"/>
            <a:ext cx="304800" cy="38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31" idx="3"/>
            <a:endCxn id="187" idx="1"/>
          </p:cNvCxnSpPr>
          <p:nvPr/>
        </p:nvCxnSpPr>
        <p:spPr>
          <a:xfrm>
            <a:off x="6172200" y="2857500"/>
            <a:ext cx="304800" cy="38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32" idx="3"/>
            <a:endCxn id="184" idx="1"/>
          </p:cNvCxnSpPr>
          <p:nvPr/>
        </p:nvCxnSpPr>
        <p:spPr>
          <a:xfrm flipV="1">
            <a:off x="6172200" y="3733800"/>
            <a:ext cx="304800" cy="38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33" idx="3"/>
            <a:endCxn id="185" idx="1"/>
          </p:cNvCxnSpPr>
          <p:nvPr/>
        </p:nvCxnSpPr>
        <p:spPr>
          <a:xfrm flipV="1">
            <a:off x="6172200" y="4648200"/>
            <a:ext cx="304800" cy="38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29" idx="2"/>
            <a:endCxn id="130" idx="0"/>
          </p:cNvCxnSpPr>
          <p:nvPr/>
        </p:nvCxnSpPr>
        <p:spPr>
          <a:xfrm rot="5400000">
            <a:off x="5600700" y="1676400"/>
            <a:ext cx="3048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30" idx="2"/>
            <a:endCxn id="131" idx="0"/>
          </p:cNvCxnSpPr>
          <p:nvPr/>
        </p:nvCxnSpPr>
        <p:spPr>
          <a:xfrm rot="5400000">
            <a:off x="5638800" y="2476500"/>
            <a:ext cx="2286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stCxn id="131" idx="2"/>
            <a:endCxn id="132" idx="0"/>
          </p:cNvCxnSpPr>
          <p:nvPr/>
        </p:nvCxnSpPr>
        <p:spPr>
          <a:xfrm rot="5400000">
            <a:off x="5562600" y="3314700"/>
            <a:ext cx="3810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32" idx="2"/>
            <a:endCxn id="133" idx="0"/>
          </p:cNvCxnSpPr>
          <p:nvPr/>
        </p:nvCxnSpPr>
        <p:spPr>
          <a:xfrm rot="5400000">
            <a:off x="5562600" y="4229100"/>
            <a:ext cx="3810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6477000" y="3505200"/>
            <a:ext cx="990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PRINT </a:t>
            </a:r>
          </a:p>
          <a:p>
            <a:pPr algn="ctr"/>
            <a:r>
              <a:rPr lang="en-US" sz="1400" dirty="0">
                <a:solidFill>
                  <a:schemeClr val="tx1"/>
                </a:solidFill>
              </a:rPr>
              <a:t>“</a:t>
            </a:r>
            <a:r>
              <a:rPr lang="en-US" sz="1200" dirty="0">
                <a:solidFill>
                  <a:schemeClr val="tx1"/>
                </a:solidFill>
              </a:rPr>
              <a:t>AVERAGE</a:t>
            </a:r>
            <a:r>
              <a:rPr lang="en-US" sz="1400" dirty="0">
                <a:solidFill>
                  <a:schemeClr val="tx1"/>
                </a:solidFill>
              </a:rPr>
              <a:t>”</a:t>
            </a:r>
          </a:p>
        </p:txBody>
      </p:sp>
      <p:sp>
        <p:nvSpPr>
          <p:cNvPr id="185" name="Rectangle 184"/>
          <p:cNvSpPr/>
          <p:nvPr/>
        </p:nvSpPr>
        <p:spPr>
          <a:xfrm>
            <a:off x="6477000" y="4419600"/>
            <a:ext cx="1066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PRINT </a:t>
            </a:r>
          </a:p>
          <a:p>
            <a:pPr algn="ctr"/>
            <a:r>
              <a:rPr lang="en-US" sz="1400" dirty="0">
                <a:solidFill>
                  <a:schemeClr val="tx1"/>
                </a:solidFill>
              </a:rPr>
              <a:t>“BAD”</a:t>
            </a:r>
          </a:p>
        </p:txBody>
      </p:sp>
      <p:sp>
        <p:nvSpPr>
          <p:cNvPr id="187" name="Rectangle 186"/>
          <p:cNvSpPr/>
          <p:nvPr/>
        </p:nvSpPr>
        <p:spPr>
          <a:xfrm>
            <a:off x="6477000" y="2667000"/>
            <a:ext cx="990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PRINT </a:t>
            </a:r>
          </a:p>
          <a:p>
            <a:pPr algn="ctr"/>
            <a:r>
              <a:rPr lang="en-US" sz="1400" dirty="0">
                <a:solidFill>
                  <a:schemeClr val="tx1"/>
                </a:solidFill>
              </a:rPr>
              <a:t>“</a:t>
            </a:r>
            <a:r>
              <a:rPr lang="en-US" sz="1200" dirty="0">
                <a:solidFill>
                  <a:schemeClr val="tx1"/>
                </a:solidFill>
              </a:rPr>
              <a:t>GOOD</a:t>
            </a:r>
            <a:r>
              <a:rPr lang="en-US" sz="1400" dirty="0">
                <a:solidFill>
                  <a:schemeClr val="tx1"/>
                </a:solidFill>
              </a:rPr>
              <a:t>”</a:t>
            </a:r>
          </a:p>
        </p:txBody>
      </p:sp>
      <p:sp>
        <p:nvSpPr>
          <p:cNvPr id="193" name="Rectangle 192"/>
          <p:cNvSpPr/>
          <p:nvPr/>
        </p:nvSpPr>
        <p:spPr>
          <a:xfrm>
            <a:off x="6477000" y="1905000"/>
            <a:ext cx="990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PRINT </a:t>
            </a:r>
          </a:p>
          <a:p>
            <a:pPr algn="ctr"/>
            <a:r>
              <a:rPr lang="en-US" sz="1400" dirty="0">
                <a:solidFill>
                  <a:schemeClr val="tx1"/>
                </a:solidFill>
              </a:rPr>
              <a:t>“</a:t>
            </a:r>
            <a:r>
              <a:rPr lang="en-US" sz="1200" dirty="0">
                <a:solidFill>
                  <a:schemeClr val="tx1"/>
                </a:solidFill>
              </a:rPr>
              <a:t>NICE</a:t>
            </a:r>
            <a:r>
              <a:rPr lang="en-US" sz="1400" dirty="0">
                <a:solidFill>
                  <a:schemeClr val="tx1"/>
                </a:solidFill>
              </a:rPr>
              <a:t>”</a:t>
            </a:r>
          </a:p>
        </p:txBody>
      </p:sp>
      <p:sp>
        <p:nvSpPr>
          <p:cNvPr id="196" name="Rectangle 195"/>
          <p:cNvSpPr/>
          <p:nvPr/>
        </p:nvSpPr>
        <p:spPr>
          <a:xfrm>
            <a:off x="6477000" y="990600"/>
            <a:ext cx="990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PRINT </a:t>
            </a:r>
          </a:p>
          <a:p>
            <a:pPr algn="ctr"/>
            <a:r>
              <a:rPr lang="en-US" sz="1200" dirty="0">
                <a:solidFill>
                  <a:schemeClr val="tx1"/>
                </a:solidFill>
              </a:rPr>
              <a:t>“</a:t>
            </a:r>
            <a:r>
              <a:rPr lang="en-US" sz="1100" dirty="0">
                <a:solidFill>
                  <a:schemeClr val="tx1"/>
                </a:solidFill>
              </a:rPr>
              <a:t>VERY NICE</a:t>
            </a:r>
            <a:r>
              <a:rPr lang="en-US" sz="1200" dirty="0">
                <a:solidFill>
                  <a:schemeClr val="tx1"/>
                </a:solidFill>
              </a:rPr>
              <a:t>”</a:t>
            </a:r>
          </a:p>
        </p:txBody>
      </p:sp>
      <p:cxnSp>
        <p:nvCxnSpPr>
          <p:cNvPr id="199" name="Elbow Connector 125"/>
          <p:cNvCxnSpPr>
            <a:stCxn id="133" idx="2"/>
            <a:endCxn id="216" idx="0"/>
          </p:cNvCxnSpPr>
          <p:nvPr/>
        </p:nvCxnSpPr>
        <p:spPr>
          <a:xfrm rot="16200000" flipH="1">
            <a:off x="6115050" y="4591050"/>
            <a:ext cx="381000" cy="11049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a:xfrm>
            <a:off x="4800600" y="5410200"/>
            <a:ext cx="990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CHOICE</a:t>
            </a:r>
          </a:p>
        </p:txBody>
      </p:sp>
      <p:sp>
        <p:nvSpPr>
          <p:cNvPr id="214" name="Rectangle 213"/>
          <p:cNvSpPr/>
          <p:nvPr/>
        </p:nvSpPr>
        <p:spPr>
          <a:xfrm>
            <a:off x="7848600" y="6248400"/>
            <a:ext cx="1066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BREAK</a:t>
            </a:r>
          </a:p>
        </p:txBody>
      </p:sp>
      <p:sp>
        <p:nvSpPr>
          <p:cNvPr id="216" name="Rectangle 215"/>
          <p:cNvSpPr/>
          <p:nvPr/>
        </p:nvSpPr>
        <p:spPr>
          <a:xfrm>
            <a:off x="6019800" y="5334000"/>
            <a:ext cx="16764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DISPLAY</a:t>
            </a:r>
          </a:p>
          <a:p>
            <a:pPr algn="ctr"/>
            <a:r>
              <a:rPr lang="en-US" sz="1200" dirty="0">
                <a:solidFill>
                  <a:schemeClr val="tx1"/>
                </a:solidFill>
              </a:rPr>
              <a:t>“ENTER CORRECT CHOICE”</a:t>
            </a:r>
          </a:p>
        </p:txBody>
      </p:sp>
      <p:cxnSp>
        <p:nvCxnSpPr>
          <p:cNvPr id="221" name="Elbow Connector 125"/>
          <p:cNvCxnSpPr>
            <a:stCxn id="216" idx="2"/>
            <a:endCxn id="208" idx="2"/>
          </p:cNvCxnSpPr>
          <p:nvPr/>
        </p:nvCxnSpPr>
        <p:spPr>
          <a:xfrm rot="5400000" flipH="1">
            <a:off x="6038850" y="5124450"/>
            <a:ext cx="76200" cy="1562100"/>
          </a:xfrm>
          <a:prstGeom prst="bentConnector3">
            <a:avLst>
              <a:gd name="adj1" fmla="val -30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125"/>
          <p:cNvCxnSpPr>
            <a:stCxn id="196" idx="3"/>
            <a:endCxn id="214" idx="0"/>
          </p:cNvCxnSpPr>
          <p:nvPr/>
        </p:nvCxnSpPr>
        <p:spPr>
          <a:xfrm>
            <a:off x="7467600" y="1219200"/>
            <a:ext cx="914400" cy="50292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7" name="Elbow Connector 125"/>
          <p:cNvCxnSpPr>
            <a:stCxn id="193" idx="3"/>
            <a:endCxn id="214" idx="0"/>
          </p:cNvCxnSpPr>
          <p:nvPr/>
        </p:nvCxnSpPr>
        <p:spPr>
          <a:xfrm>
            <a:off x="7467600" y="2133600"/>
            <a:ext cx="914400" cy="41148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125"/>
          <p:cNvCxnSpPr>
            <a:stCxn id="187" idx="3"/>
            <a:endCxn id="214" idx="0"/>
          </p:cNvCxnSpPr>
          <p:nvPr/>
        </p:nvCxnSpPr>
        <p:spPr>
          <a:xfrm>
            <a:off x="7467600" y="2895600"/>
            <a:ext cx="914400" cy="33528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125"/>
          <p:cNvCxnSpPr>
            <a:stCxn id="184" idx="3"/>
            <a:endCxn id="214" idx="0"/>
          </p:cNvCxnSpPr>
          <p:nvPr/>
        </p:nvCxnSpPr>
        <p:spPr>
          <a:xfrm>
            <a:off x="7467600" y="3733800"/>
            <a:ext cx="914400" cy="25146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6" name="Elbow Connector 125"/>
          <p:cNvCxnSpPr>
            <a:stCxn id="185" idx="3"/>
            <a:endCxn id="214" idx="0"/>
          </p:cNvCxnSpPr>
          <p:nvPr/>
        </p:nvCxnSpPr>
        <p:spPr>
          <a:xfrm>
            <a:off x="7543800" y="4648200"/>
            <a:ext cx="838200" cy="16002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0" name="Elbow Connector 125"/>
          <p:cNvCxnSpPr>
            <a:stCxn id="214" idx="1"/>
            <a:endCxn id="56" idx="3"/>
          </p:cNvCxnSpPr>
          <p:nvPr/>
        </p:nvCxnSpPr>
        <p:spPr>
          <a:xfrm rot="10800000">
            <a:off x="4495800" y="6324600"/>
            <a:ext cx="3352800" cy="15240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76200" y="6096000"/>
            <a:ext cx="1066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BREAK</a:t>
            </a:r>
          </a:p>
        </p:txBody>
      </p:sp>
      <p:cxnSp>
        <p:nvCxnSpPr>
          <p:cNvPr id="244" name="Straight Arrow Connector 243"/>
          <p:cNvCxnSpPr>
            <a:stCxn id="56" idx="1"/>
            <a:endCxn id="243" idx="3"/>
          </p:cNvCxnSpPr>
          <p:nvPr/>
        </p:nvCxnSpPr>
        <p:spPr>
          <a:xfrm rot="10800000">
            <a:off x="1143000" y="6324600"/>
            <a:ext cx="3048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7" name="TextBox 246"/>
          <p:cNvSpPr txBox="1"/>
          <p:nvPr/>
        </p:nvSpPr>
        <p:spPr>
          <a:xfrm>
            <a:off x="6048678" y="4371201"/>
            <a:ext cx="428322" cy="276999"/>
          </a:xfrm>
          <a:prstGeom prst="rect">
            <a:avLst/>
          </a:prstGeom>
          <a:noFill/>
        </p:spPr>
        <p:txBody>
          <a:bodyPr wrap="none" rtlCol="0">
            <a:spAutoFit/>
          </a:bodyPr>
          <a:lstStyle/>
          <a:p>
            <a:r>
              <a:rPr lang="en-US" sz="1200" dirty="0"/>
              <a:t>YES</a:t>
            </a:r>
          </a:p>
        </p:txBody>
      </p:sp>
      <p:sp>
        <p:nvSpPr>
          <p:cNvPr id="252" name="TextBox 251"/>
          <p:cNvSpPr txBox="1"/>
          <p:nvPr/>
        </p:nvSpPr>
        <p:spPr>
          <a:xfrm>
            <a:off x="6048678" y="3456801"/>
            <a:ext cx="428322" cy="276999"/>
          </a:xfrm>
          <a:prstGeom prst="rect">
            <a:avLst/>
          </a:prstGeom>
          <a:noFill/>
        </p:spPr>
        <p:txBody>
          <a:bodyPr wrap="none" rtlCol="0">
            <a:spAutoFit/>
          </a:bodyPr>
          <a:lstStyle/>
          <a:p>
            <a:r>
              <a:rPr lang="en-US" sz="1200" dirty="0"/>
              <a:t>YES</a:t>
            </a:r>
          </a:p>
        </p:txBody>
      </p:sp>
      <p:sp>
        <p:nvSpPr>
          <p:cNvPr id="253" name="TextBox 252"/>
          <p:cNvSpPr txBox="1"/>
          <p:nvPr/>
        </p:nvSpPr>
        <p:spPr>
          <a:xfrm>
            <a:off x="6019800" y="2590800"/>
            <a:ext cx="428322" cy="276999"/>
          </a:xfrm>
          <a:prstGeom prst="rect">
            <a:avLst/>
          </a:prstGeom>
          <a:noFill/>
        </p:spPr>
        <p:txBody>
          <a:bodyPr wrap="none" rtlCol="0">
            <a:spAutoFit/>
          </a:bodyPr>
          <a:lstStyle/>
          <a:p>
            <a:r>
              <a:rPr lang="en-US" sz="1200" dirty="0"/>
              <a:t>YES</a:t>
            </a:r>
          </a:p>
        </p:txBody>
      </p:sp>
      <p:sp>
        <p:nvSpPr>
          <p:cNvPr id="254" name="TextBox 253"/>
          <p:cNvSpPr txBox="1"/>
          <p:nvPr/>
        </p:nvSpPr>
        <p:spPr>
          <a:xfrm>
            <a:off x="6019800" y="1828800"/>
            <a:ext cx="428322" cy="276999"/>
          </a:xfrm>
          <a:prstGeom prst="rect">
            <a:avLst/>
          </a:prstGeom>
          <a:noFill/>
        </p:spPr>
        <p:txBody>
          <a:bodyPr wrap="none" rtlCol="0">
            <a:spAutoFit/>
          </a:bodyPr>
          <a:lstStyle/>
          <a:p>
            <a:r>
              <a:rPr lang="en-US" sz="1200" dirty="0"/>
              <a:t>YES</a:t>
            </a:r>
          </a:p>
        </p:txBody>
      </p:sp>
      <p:sp>
        <p:nvSpPr>
          <p:cNvPr id="255" name="TextBox 254"/>
          <p:cNvSpPr txBox="1"/>
          <p:nvPr/>
        </p:nvSpPr>
        <p:spPr>
          <a:xfrm>
            <a:off x="6019800" y="942201"/>
            <a:ext cx="428322" cy="276999"/>
          </a:xfrm>
          <a:prstGeom prst="rect">
            <a:avLst/>
          </a:prstGeom>
          <a:noFill/>
        </p:spPr>
        <p:txBody>
          <a:bodyPr wrap="none" rtlCol="0">
            <a:spAutoFit/>
          </a:bodyPr>
          <a:lstStyle/>
          <a:p>
            <a:r>
              <a:rPr lang="en-US" sz="1200" dirty="0"/>
              <a:t>YES</a:t>
            </a:r>
          </a:p>
        </p:txBody>
      </p:sp>
      <p:sp>
        <p:nvSpPr>
          <p:cNvPr id="256" name="TextBox 255"/>
          <p:cNvSpPr txBox="1"/>
          <p:nvPr/>
        </p:nvSpPr>
        <p:spPr>
          <a:xfrm>
            <a:off x="5372496" y="1521023"/>
            <a:ext cx="418704" cy="307777"/>
          </a:xfrm>
          <a:prstGeom prst="rect">
            <a:avLst/>
          </a:prstGeom>
          <a:noFill/>
        </p:spPr>
        <p:txBody>
          <a:bodyPr wrap="none" rtlCol="0">
            <a:spAutoFit/>
          </a:bodyPr>
          <a:lstStyle/>
          <a:p>
            <a:r>
              <a:rPr lang="en-US" sz="1400" dirty="0"/>
              <a:t>NO</a:t>
            </a:r>
          </a:p>
        </p:txBody>
      </p:sp>
      <p:sp>
        <p:nvSpPr>
          <p:cNvPr id="257" name="TextBox 256"/>
          <p:cNvSpPr txBox="1"/>
          <p:nvPr/>
        </p:nvSpPr>
        <p:spPr>
          <a:xfrm>
            <a:off x="5334000" y="2283023"/>
            <a:ext cx="418704" cy="307777"/>
          </a:xfrm>
          <a:prstGeom prst="rect">
            <a:avLst/>
          </a:prstGeom>
          <a:noFill/>
        </p:spPr>
        <p:txBody>
          <a:bodyPr wrap="none" rtlCol="0">
            <a:spAutoFit/>
          </a:bodyPr>
          <a:lstStyle/>
          <a:p>
            <a:r>
              <a:rPr lang="en-US" sz="1400" dirty="0"/>
              <a:t>NO</a:t>
            </a:r>
          </a:p>
        </p:txBody>
      </p:sp>
      <p:sp>
        <p:nvSpPr>
          <p:cNvPr id="258" name="TextBox 257"/>
          <p:cNvSpPr txBox="1"/>
          <p:nvPr/>
        </p:nvSpPr>
        <p:spPr>
          <a:xfrm>
            <a:off x="5372496" y="3124200"/>
            <a:ext cx="418704" cy="307777"/>
          </a:xfrm>
          <a:prstGeom prst="rect">
            <a:avLst/>
          </a:prstGeom>
          <a:noFill/>
        </p:spPr>
        <p:txBody>
          <a:bodyPr wrap="none" rtlCol="0">
            <a:spAutoFit/>
          </a:bodyPr>
          <a:lstStyle/>
          <a:p>
            <a:r>
              <a:rPr lang="en-US" sz="1400" dirty="0"/>
              <a:t>NO</a:t>
            </a:r>
          </a:p>
        </p:txBody>
      </p:sp>
      <p:sp>
        <p:nvSpPr>
          <p:cNvPr id="259" name="TextBox 258"/>
          <p:cNvSpPr txBox="1"/>
          <p:nvPr/>
        </p:nvSpPr>
        <p:spPr>
          <a:xfrm>
            <a:off x="5334000" y="4035623"/>
            <a:ext cx="418704" cy="307777"/>
          </a:xfrm>
          <a:prstGeom prst="rect">
            <a:avLst/>
          </a:prstGeom>
          <a:noFill/>
        </p:spPr>
        <p:txBody>
          <a:bodyPr wrap="none" rtlCol="0">
            <a:spAutoFit/>
          </a:bodyPr>
          <a:lstStyle/>
          <a:p>
            <a:r>
              <a:rPr lang="en-US" sz="1400" dirty="0"/>
              <a:t>NO</a:t>
            </a:r>
          </a:p>
        </p:txBody>
      </p:sp>
      <p:sp>
        <p:nvSpPr>
          <p:cNvPr id="260" name="TextBox 259"/>
          <p:cNvSpPr txBox="1"/>
          <p:nvPr/>
        </p:nvSpPr>
        <p:spPr>
          <a:xfrm>
            <a:off x="5334000" y="4873823"/>
            <a:ext cx="418704" cy="307777"/>
          </a:xfrm>
          <a:prstGeom prst="rect">
            <a:avLst/>
          </a:prstGeom>
          <a:noFill/>
        </p:spPr>
        <p:txBody>
          <a:bodyPr wrap="none" rtlCol="0">
            <a:spAutoFit/>
          </a:bodyPr>
          <a:lstStyle/>
          <a:p>
            <a:r>
              <a:rPr lang="en-US" sz="1400" dirty="0"/>
              <a:t>NO</a:t>
            </a:r>
          </a:p>
        </p:txBody>
      </p:sp>
      <p:sp>
        <p:nvSpPr>
          <p:cNvPr id="262" name="Oval 261"/>
          <p:cNvSpPr/>
          <p:nvPr/>
        </p:nvSpPr>
        <p:spPr>
          <a:xfrm>
            <a:off x="304800" y="510540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263" name="Straight Arrow Connector 262"/>
          <p:cNvCxnSpPr>
            <a:stCxn id="243" idx="0"/>
            <a:endCxn id="262" idx="4"/>
          </p:cNvCxnSpPr>
          <p:nvPr/>
        </p:nvCxnSpPr>
        <p:spPr>
          <a:xfrm rot="5400000" flipH="1" flipV="1">
            <a:off x="419100" y="5905500"/>
            <a:ext cx="3810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73085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alpha val="50000"/>
          </a:srgbClr>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4198" y="0"/>
            <a:ext cx="9143999" cy="6858000"/>
          </a:xfrm>
          <a:prstGeom prst="rect">
            <a:avLst/>
          </a:prstGeom>
          <a:noFill/>
          <a:ln w="9525">
            <a:noFill/>
            <a:miter lim="800000"/>
            <a:headEnd/>
            <a:tailEnd/>
          </a:ln>
          <a:effectLst/>
        </p:spPr>
      </p:pic>
      <p:sp>
        <p:nvSpPr>
          <p:cNvPr id="3" name="Diamond 2"/>
          <p:cNvSpPr/>
          <p:nvPr/>
        </p:nvSpPr>
        <p:spPr>
          <a:xfrm>
            <a:off x="3175868" y="599364"/>
            <a:ext cx="990600" cy="533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 name="Diamond 3"/>
          <p:cNvSpPr/>
          <p:nvPr/>
        </p:nvSpPr>
        <p:spPr>
          <a:xfrm>
            <a:off x="3200400" y="1580150"/>
            <a:ext cx="914400" cy="533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Diamond 4"/>
          <p:cNvSpPr/>
          <p:nvPr/>
        </p:nvSpPr>
        <p:spPr>
          <a:xfrm>
            <a:off x="3213968" y="2598761"/>
            <a:ext cx="914400" cy="533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 name="Diamond 5"/>
          <p:cNvSpPr/>
          <p:nvPr/>
        </p:nvSpPr>
        <p:spPr>
          <a:xfrm>
            <a:off x="3200400" y="3733800"/>
            <a:ext cx="914400" cy="533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7" name="Diamond 6"/>
          <p:cNvSpPr/>
          <p:nvPr/>
        </p:nvSpPr>
        <p:spPr>
          <a:xfrm>
            <a:off x="3201820" y="4965510"/>
            <a:ext cx="914400" cy="533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8" name="Diamond 7"/>
          <p:cNvSpPr/>
          <p:nvPr/>
        </p:nvSpPr>
        <p:spPr>
          <a:xfrm>
            <a:off x="3175868" y="5943600"/>
            <a:ext cx="914400" cy="533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9" name="Straight Arrow Connector 8"/>
          <p:cNvCxnSpPr>
            <a:endCxn id="3" idx="1"/>
          </p:cNvCxnSpPr>
          <p:nvPr/>
        </p:nvCxnSpPr>
        <p:spPr>
          <a:xfrm flipV="1">
            <a:off x="2380317" y="866064"/>
            <a:ext cx="795551" cy="381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28600" y="647700"/>
            <a:ext cx="6096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2" name="Rectangle 11"/>
          <p:cNvSpPr/>
          <p:nvPr/>
        </p:nvSpPr>
        <p:spPr>
          <a:xfrm>
            <a:off x="1333500" y="666750"/>
            <a:ext cx="1033249" cy="495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Enter Choice</a:t>
            </a:r>
          </a:p>
        </p:txBody>
      </p:sp>
      <p:cxnSp>
        <p:nvCxnSpPr>
          <p:cNvPr id="13" name="Straight Arrow Connector 12"/>
          <p:cNvCxnSpPr>
            <a:stCxn id="11" idx="6"/>
            <a:endCxn id="12" idx="1"/>
          </p:cNvCxnSpPr>
          <p:nvPr/>
        </p:nvCxnSpPr>
        <p:spPr>
          <a:xfrm>
            <a:off x="838200" y="876300"/>
            <a:ext cx="495300" cy="3810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26434" y="1666375"/>
            <a:ext cx="2057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Search By ID</a:t>
            </a:r>
          </a:p>
        </p:txBody>
      </p:sp>
      <p:sp>
        <p:nvSpPr>
          <p:cNvPr id="15" name="Rectangle 14"/>
          <p:cNvSpPr/>
          <p:nvPr/>
        </p:nvSpPr>
        <p:spPr>
          <a:xfrm>
            <a:off x="4832121" y="2631743"/>
            <a:ext cx="2057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Search By Title</a:t>
            </a:r>
          </a:p>
          <a:p>
            <a:pPr algn="ctr"/>
            <a:endParaRPr lang="en-US" dirty="0"/>
          </a:p>
        </p:txBody>
      </p:sp>
      <p:sp>
        <p:nvSpPr>
          <p:cNvPr id="16" name="Rectangle 15"/>
          <p:cNvSpPr/>
          <p:nvPr/>
        </p:nvSpPr>
        <p:spPr>
          <a:xfrm>
            <a:off x="4953000" y="3581400"/>
            <a:ext cx="20574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Search By  Category</a:t>
            </a:r>
          </a:p>
        </p:txBody>
      </p:sp>
      <p:sp>
        <p:nvSpPr>
          <p:cNvPr id="17" name="Rectangle 16"/>
          <p:cNvSpPr/>
          <p:nvPr/>
        </p:nvSpPr>
        <p:spPr>
          <a:xfrm>
            <a:off x="4953000" y="5036464"/>
            <a:ext cx="2057400" cy="368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By Author</a:t>
            </a:r>
          </a:p>
        </p:txBody>
      </p:sp>
      <p:sp>
        <p:nvSpPr>
          <p:cNvPr id="18" name="Rectangle 17"/>
          <p:cNvSpPr/>
          <p:nvPr/>
        </p:nvSpPr>
        <p:spPr>
          <a:xfrm>
            <a:off x="4953000" y="5867400"/>
            <a:ext cx="2057400" cy="606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Search By price range</a:t>
            </a:r>
          </a:p>
        </p:txBody>
      </p:sp>
      <p:cxnSp>
        <p:nvCxnSpPr>
          <p:cNvPr id="19" name="Straight Arrow Connector 18"/>
          <p:cNvCxnSpPr>
            <a:stCxn id="3" idx="3"/>
            <a:endCxn id="59" idx="2"/>
          </p:cNvCxnSpPr>
          <p:nvPr/>
        </p:nvCxnSpPr>
        <p:spPr>
          <a:xfrm flipV="1">
            <a:off x="4166468" y="838200"/>
            <a:ext cx="938932" cy="27864"/>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14" idx="1"/>
          </p:cNvCxnSpPr>
          <p:nvPr/>
        </p:nvCxnSpPr>
        <p:spPr>
          <a:xfrm>
            <a:off x="4114800" y="1846850"/>
            <a:ext cx="711634" cy="1002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15" idx="1"/>
          </p:cNvCxnSpPr>
          <p:nvPr/>
        </p:nvCxnSpPr>
        <p:spPr>
          <a:xfrm flipV="1">
            <a:off x="4128368" y="2822243"/>
            <a:ext cx="703753" cy="43218"/>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16" idx="1"/>
          </p:cNvCxnSpPr>
          <p:nvPr/>
        </p:nvCxnSpPr>
        <p:spPr>
          <a:xfrm>
            <a:off x="4114800" y="4000500"/>
            <a:ext cx="8382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17" idx="1"/>
          </p:cNvCxnSpPr>
          <p:nvPr/>
        </p:nvCxnSpPr>
        <p:spPr>
          <a:xfrm flipV="1">
            <a:off x="4116220" y="5220709"/>
            <a:ext cx="836780" cy="1150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3"/>
            <a:endCxn id="18" idx="1"/>
          </p:cNvCxnSpPr>
          <p:nvPr/>
        </p:nvCxnSpPr>
        <p:spPr>
          <a:xfrm flipV="1">
            <a:off x="4090268" y="6170778"/>
            <a:ext cx="862732" cy="39522"/>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4" idx="0"/>
          </p:cNvCxnSpPr>
          <p:nvPr/>
        </p:nvCxnSpPr>
        <p:spPr>
          <a:xfrm flipH="1">
            <a:off x="3657600" y="1132764"/>
            <a:ext cx="13568" cy="44738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2"/>
            <a:endCxn id="5" idx="0"/>
          </p:cNvCxnSpPr>
          <p:nvPr/>
        </p:nvCxnSpPr>
        <p:spPr>
          <a:xfrm>
            <a:off x="3657600" y="2113550"/>
            <a:ext cx="13568" cy="48521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657600" y="3132161"/>
            <a:ext cx="23457" cy="683673"/>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2"/>
            <a:endCxn id="7" idx="0"/>
          </p:cNvCxnSpPr>
          <p:nvPr/>
        </p:nvCxnSpPr>
        <p:spPr>
          <a:xfrm>
            <a:off x="3657600" y="4267200"/>
            <a:ext cx="1420" cy="69831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2"/>
            <a:endCxn id="8" idx="0"/>
          </p:cNvCxnSpPr>
          <p:nvPr/>
        </p:nvCxnSpPr>
        <p:spPr>
          <a:xfrm rot="5400000">
            <a:off x="3423699" y="5708279"/>
            <a:ext cx="444690" cy="25952"/>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34824" y="557578"/>
            <a:ext cx="511487" cy="369332"/>
          </a:xfrm>
          <a:prstGeom prst="rect">
            <a:avLst/>
          </a:prstGeom>
          <a:noFill/>
        </p:spPr>
        <p:txBody>
          <a:bodyPr wrap="none" rtlCol="0">
            <a:spAutoFit/>
          </a:bodyPr>
          <a:lstStyle/>
          <a:p>
            <a:r>
              <a:rPr lang="en-US" dirty="0"/>
              <a:t>Yes</a:t>
            </a:r>
          </a:p>
        </p:txBody>
      </p:sp>
      <p:sp>
        <p:nvSpPr>
          <p:cNvPr id="31" name="TextBox 30"/>
          <p:cNvSpPr txBox="1"/>
          <p:nvPr/>
        </p:nvSpPr>
        <p:spPr>
          <a:xfrm>
            <a:off x="4234826" y="1464376"/>
            <a:ext cx="511487" cy="369332"/>
          </a:xfrm>
          <a:prstGeom prst="rect">
            <a:avLst/>
          </a:prstGeom>
          <a:noFill/>
        </p:spPr>
        <p:txBody>
          <a:bodyPr wrap="none" rtlCol="0">
            <a:spAutoFit/>
          </a:bodyPr>
          <a:lstStyle/>
          <a:p>
            <a:r>
              <a:rPr lang="en-US" dirty="0"/>
              <a:t>Yes</a:t>
            </a:r>
          </a:p>
        </p:txBody>
      </p:sp>
      <p:sp>
        <p:nvSpPr>
          <p:cNvPr id="32" name="TextBox 31"/>
          <p:cNvSpPr txBox="1"/>
          <p:nvPr/>
        </p:nvSpPr>
        <p:spPr>
          <a:xfrm>
            <a:off x="4234826" y="2362200"/>
            <a:ext cx="511487" cy="369332"/>
          </a:xfrm>
          <a:prstGeom prst="rect">
            <a:avLst/>
          </a:prstGeom>
          <a:noFill/>
        </p:spPr>
        <p:txBody>
          <a:bodyPr wrap="none" rtlCol="0">
            <a:spAutoFit/>
          </a:bodyPr>
          <a:lstStyle/>
          <a:p>
            <a:r>
              <a:rPr lang="en-US" dirty="0"/>
              <a:t>Yes</a:t>
            </a:r>
          </a:p>
        </p:txBody>
      </p:sp>
      <p:sp>
        <p:nvSpPr>
          <p:cNvPr id="33" name="TextBox 32"/>
          <p:cNvSpPr txBox="1"/>
          <p:nvPr/>
        </p:nvSpPr>
        <p:spPr>
          <a:xfrm>
            <a:off x="4255297" y="3631168"/>
            <a:ext cx="511487" cy="369332"/>
          </a:xfrm>
          <a:prstGeom prst="rect">
            <a:avLst/>
          </a:prstGeom>
          <a:noFill/>
        </p:spPr>
        <p:txBody>
          <a:bodyPr wrap="none" rtlCol="0">
            <a:spAutoFit/>
          </a:bodyPr>
          <a:lstStyle/>
          <a:p>
            <a:r>
              <a:rPr lang="en-US" dirty="0"/>
              <a:t>Yes</a:t>
            </a:r>
          </a:p>
        </p:txBody>
      </p:sp>
      <p:sp>
        <p:nvSpPr>
          <p:cNvPr id="34" name="TextBox 33"/>
          <p:cNvSpPr txBox="1"/>
          <p:nvPr/>
        </p:nvSpPr>
        <p:spPr>
          <a:xfrm>
            <a:off x="4203291" y="5879068"/>
            <a:ext cx="511487" cy="369332"/>
          </a:xfrm>
          <a:prstGeom prst="rect">
            <a:avLst/>
          </a:prstGeom>
          <a:noFill/>
        </p:spPr>
        <p:txBody>
          <a:bodyPr wrap="none" rtlCol="0">
            <a:spAutoFit/>
          </a:bodyPr>
          <a:lstStyle/>
          <a:p>
            <a:r>
              <a:rPr lang="en-US" dirty="0"/>
              <a:t>Yes</a:t>
            </a:r>
          </a:p>
        </p:txBody>
      </p:sp>
      <p:sp>
        <p:nvSpPr>
          <p:cNvPr id="35" name="TextBox 34"/>
          <p:cNvSpPr txBox="1"/>
          <p:nvPr/>
        </p:nvSpPr>
        <p:spPr>
          <a:xfrm>
            <a:off x="4234823" y="4888468"/>
            <a:ext cx="511487" cy="369332"/>
          </a:xfrm>
          <a:prstGeom prst="rect">
            <a:avLst/>
          </a:prstGeom>
          <a:noFill/>
        </p:spPr>
        <p:txBody>
          <a:bodyPr wrap="none" rtlCol="0">
            <a:spAutoFit/>
          </a:bodyPr>
          <a:lstStyle/>
          <a:p>
            <a:r>
              <a:rPr lang="en-US" dirty="0"/>
              <a:t>Yes</a:t>
            </a:r>
          </a:p>
        </p:txBody>
      </p:sp>
      <p:sp>
        <p:nvSpPr>
          <p:cNvPr id="36" name="TextBox 35"/>
          <p:cNvSpPr txBox="1"/>
          <p:nvPr/>
        </p:nvSpPr>
        <p:spPr>
          <a:xfrm>
            <a:off x="3721394" y="1104900"/>
            <a:ext cx="455574" cy="369332"/>
          </a:xfrm>
          <a:prstGeom prst="rect">
            <a:avLst/>
          </a:prstGeom>
          <a:noFill/>
        </p:spPr>
        <p:txBody>
          <a:bodyPr wrap="none" rtlCol="0">
            <a:spAutoFit/>
          </a:bodyPr>
          <a:lstStyle/>
          <a:p>
            <a:r>
              <a:rPr lang="en-US" dirty="0"/>
              <a:t>No</a:t>
            </a:r>
          </a:p>
        </p:txBody>
      </p:sp>
      <p:sp>
        <p:nvSpPr>
          <p:cNvPr id="37" name="TextBox 36"/>
          <p:cNvSpPr txBox="1"/>
          <p:nvPr/>
        </p:nvSpPr>
        <p:spPr>
          <a:xfrm>
            <a:off x="3710894" y="2131325"/>
            <a:ext cx="455574" cy="369332"/>
          </a:xfrm>
          <a:prstGeom prst="rect">
            <a:avLst/>
          </a:prstGeom>
          <a:noFill/>
        </p:spPr>
        <p:txBody>
          <a:bodyPr wrap="none" rtlCol="0">
            <a:spAutoFit/>
          </a:bodyPr>
          <a:lstStyle/>
          <a:p>
            <a:r>
              <a:rPr lang="en-US" dirty="0"/>
              <a:t>No</a:t>
            </a:r>
          </a:p>
        </p:txBody>
      </p:sp>
      <p:sp>
        <p:nvSpPr>
          <p:cNvPr id="38" name="TextBox 37"/>
          <p:cNvSpPr txBox="1"/>
          <p:nvPr/>
        </p:nvSpPr>
        <p:spPr>
          <a:xfrm>
            <a:off x="3721394" y="3129044"/>
            <a:ext cx="455574" cy="369332"/>
          </a:xfrm>
          <a:prstGeom prst="rect">
            <a:avLst/>
          </a:prstGeom>
          <a:noFill/>
        </p:spPr>
        <p:txBody>
          <a:bodyPr wrap="none" rtlCol="0">
            <a:spAutoFit/>
          </a:bodyPr>
          <a:lstStyle/>
          <a:p>
            <a:r>
              <a:rPr lang="en-US" dirty="0"/>
              <a:t>No</a:t>
            </a:r>
          </a:p>
        </p:txBody>
      </p:sp>
      <p:sp>
        <p:nvSpPr>
          <p:cNvPr id="39" name="TextBox 38"/>
          <p:cNvSpPr txBox="1"/>
          <p:nvPr/>
        </p:nvSpPr>
        <p:spPr>
          <a:xfrm>
            <a:off x="3748170" y="4419600"/>
            <a:ext cx="455574" cy="369332"/>
          </a:xfrm>
          <a:prstGeom prst="rect">
            <a:avLst/>
          </a:prstGeom>
          <a:noFill/>
        </p:spPr>
        <p:txBody>
          <a:bodyPr wrap="none" rtlCol="0">
            <a:spAutoFit/>
          </a:bodyPr>
          <a:lstStyle/>
          <a:p>
            <a:r>
              <a:rPr lang="en-US" dirty="0"/>
              <a:t>No</a:t>
            </a:r>
          </a:p>
        </p:txBody>
      </p:sp>
      <p:sp>
        <p:nvSpPr>
          <p:cNvPr id="40" name="TextBox 39"/>
          <p:cNvSpPr txBox="1"/>
          <p:nvPr/>
        </p:nvSpPr>
        <p:spPr>
          <a:xfrm>
            <a:off x="3811626" y="5562600"/>
            <a:ext cx="455574" cy="369332"/>
          </a:xfrm>
          <a:prstGeom prst="rect">
            <a:avLst/>
          </a:prstGeom>
          <a:noFill/>
        </p:spPr>
        <p:txBody>
          <a:bodyPr wrap="none" rtlCol="0">
            <a:spAutoFit/>
          </a:bodyPr>
          <a:lstStyle/>
          <a:p>
            <a:r>
              <a:rPr lang="en-US" dirty="0"/>
              <a:t>No</a:t>
            </a:r>
          </a:p>
        </p:txBody>
      </p:sp>
      <p:sp>
        <p:nvSpPr>
          <p:cNvPr id="41" name="Rectangle 40"/>
          <p:cNvSpPr/>
          <p:nvPr/>
        </p:nvSpPr>
        <p:spPr>
          <a:xfrm>
            <a:off x="7239000" y="5498910"/>
            <a:ext cx="838200" cy="314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Break</a:t>
            </a:r>
          </a:p>
        </p:txBody>
      </p:sp>
      <p:cxnSp>
        <p:nvCxnSpPr>
          <p:cNvPr id="43" name="Elbow Connector 99"/>
          <p:cNvCxnSpPr>
            <a:stCxn id="14" idx="3"/>
            <a:endCxn id="41" idx="0"/>
          </p:cNvCxnSpPr>
          <p:nvPr/>
        </p:nvCxnSpPr>
        <p:spPr>
          <a:xfrm>
            <a:off x="6883834" y="1856875"/>
            <a:ext cx="774266" cy="3642035"/>
          </a:xfrm>
          <a:prstGeom prst="bentConnector2">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101"/>
          <p:cNvCxnSpPr>
            <a:stCxn id="15" idx="3"/>
            <a:endCxn id="41" idx="0"/>
          </p:cNvCxnSpPr>
          <p:nvPr/>
        </p:nvCxnSpPr>
        <p:spPr>
          <a:xfrm>
            <a:off x="6889521" y="2822243"/>
            <a:ext cx="768579" cy="2676667"/>
          </a:xfrm>
          <a:prstGeom prst="bentConnector2">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103"/>
          <p:cNvCxnSpPr>
            <a:stCxn id="16" idx="3"/>
            <a:endCxn id="41" idx="0"/>
          </p:cNvCxnSpPr>
          <p:nvPr/>
        </p:nvCxnSpPr>
        <p:spPr>
          <a:xfrm>
            <a:off x="7010400" y="4000500"/>
            <a:ext cx="647700" cy="1498410"/>
          </a:xfrm>
          <a:prstGeom prst="bentConnector2">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105"/>
          <p:cNvCxnSpPr>
            <a:stCxn id="17" idx="3"/>
            <a:endCxn id="41" idx="0"/>
          </p:cNvCxnSpPr>
          <p:nvPr/>
        </p:nvCxnSpPr>
        <p:spPr>
          <a:xfrm>
            <a:off x="7010400" y="5220709"/>
            <a:ext cx="647700" cy="278201"/>
          </a:xfrm>
          <a:prstGeom prst="bentConnector2">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7" name="Elbow Connector 107"/>
          <p:cNvCxnSpPr>
            <a:stCxn id="18" idx="3"/>
            <a:endCxn id="41" idx="2"/>
          </p:cNvCxnSpPr>
          <p:nvPr/>
        </p:nvCxnSpPr>
        <p:spPr>
          <a:xfrm flipV="1">
            <a:off x="7010400" y="5812950"/>
            <a:ext cx="647700" cy="357828"/>
          </a:xfrm>
          <a:prstGeom prst="bentConnector2">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103"/>
          <p:cNvCxnSpPr>
            <a:stCxn id="41" idx="3"/>
            <a:endCxn id="52" idx="2"/>
          </p:cNvCxnSpPr>
          <p:nvPr/>
        </p:nvCxnSpPr>
        <p:spPr>
          <a:xfrm flipH="1">
            <a:off x="762000" y="5655930"/>
            <a:ext cx="7315200" cy="440070"/>
          </a:xfrm>
          <a:prstGeom prst="bentConnector4">
            <a:avLst>
              <a:gd name="adj1" fmla="val -3125"/>
              <a:gd name="adj2" fmla="val 241883"/>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228600" y="5638800"/>
            <a:ext cx="1066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BREAK</a:t>
            </a:r>
          </a:p>
        </p:txBody>
      </p:sp>
      <p:sp>
        <p:nvSpPr>
          <p:cNvPr id="53" name="Oval 52"/>
          <p:cNvSpPr/>
          <p:nvPr/>
        </p:nvSpPr>
        <p:spPr>
          <a:xfrm>
            <a:off x="457200" y="464820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54" name="Straight Arrow Connector 53"/>
          <p:cNvCxnSpPr>
            <a:stCxn id="52" idx="0"/>
            <a:endCxn id="53" idx="4"/>
          </p:cNvCxnSpPr>
          <p:nvPr/>
        </p:nvCxnSpPr>
        <p:spPr>
          <a:xfrm rot="5400000" flipH="1" flipV="1">
            <a:off x="571500" y="5448300"/>
            <a:ext cx="3810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105400" y="53340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3" name="Rectangle 62"/>
          <p:cNvSpPr/>
          <p:nvPr/>
        </p:nvSpPr>
        <p:spPr>
          <a:xfrm>
            <a:off x="1600201" y="4914900"/>
            <a:ext cx="1447800" cy="647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Print “enter correct choice”</a:t>
            </a:r>
          </a:p>
        </p:txBody>
      </p:sp>
      <p:cxnSp>
        <p:nvCxnSpPr>
          <p:cNvPr id="64" name="Elbow Connector 101"/>
          <p:cNvCxnSpPr>
            <a:stCxn id="8" idx="1"/>
            <a:endCxn id="63" idx="2"/>
          </p:cNvCxnSpPr>
          <p:nvPr/>
        </p:nvCxnSpPr>
        <p:spPr>
          <a:xfrm rot="10800000">
            <a:off x="2324102" y="5562600"/>
            <a:ext cx="851767" cy="647700"/>
          </a:xfrm>
          <a:prstGeom prst="bentConnector2">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590800" y="5802868"/>
            <a:ext cx="455574" cy="369332"/>
          </a:xfrm>
          <a:prstGeom prst="rect">
            <a:avLst/>
          </a:prstGeom>
          <a:noFill/>
        </p:spPr>
        <p:txBody>
          <a:bodyPr wrap="none" rtlCol="0">
            <a:spAutoFit/>
          </a:bodyPr>
          <a:lstStyle/>
          <a:p>
            <a:r>
              <a:rPr lang="en-US" dirty="0"/>
              <a:t>No</a:t>
            </a:r>
          </a:p>
        </p:txBody>
      </p:sp>
      <p:cxnSp>
        <p:nvCxnSpPr>
          <p:cNvPr id="68" name="Elbow Connector 103"/>
          <p:cNvCxnSpPr>
            <a:stCxn id="63" idx="0"/>
            <a:endCxn id="12" idx="2"/>
          </p:cNvCxnSpPr>
          <p:nvPr/>
        </p:nvCxnSpPr>
        <p:spPr>
          <a:xfrm rot="16200000" flipV="1">
            <a:off x="210688" y="2801487"/>
            <a:ext cx="3752850" cy="473976"/>
          </a:xfrm>
          <a:prstGeom prst="bentConnector3">
            <a:avLst>
              <a:gd name="adj1" fmla="val 50000"/>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6618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00">
            <a:alpha val="50000"/>
          </a:srgb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
        <p:nvSpPr>
          <p:cNvPr id="2" name="Oval 1"/>
          <p:cNvSpPr/>
          <p:nvPr/>
        </p:nvSpPr>
        <p:spPr>
          <a:xfrm>
            <a:off x="457200" y="685800"/>
            <a:ext cx="6858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 name="Rectangle 2"/>
          <p:cNvSpPr/>
          <p:nvPr/>
        </p:nvSpPr>
        <p:spPr>
          <a:xfrm>
            <a:off x="2057400" y="762000"/>
            <a:ext cx="2286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ENTER BOOK ID FOR DELETE RECORD</a:t>
            </a:r>
          </a:p>
        </p:txBody>
      </p:sp>
      <p:sp>
        <p:nvSpPr>
          <p:cNvPr id="5" name="Rectangle 4"/>
          <p:cNvSpPr/>
          <p:nvPr/>
        </p:nvSpPr>
        <p:spPr>
          <a:xfrm>
            <a:off x="4800600" y="1981200"/>
            <a:ext cx="11430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Enter number of days (x)</a:t>
            </a:r>
            <a:endParaRPr lang="en-US" sz="1400" dirty="0">
              <a:solidFill>
                <a:schemeClr val="tx1"/>
              </a:solidFill>
            </a:endParaRPr>
          </a:p>
        </p:txBody>
      </p:sp>
      <p:sp>
        <p:nvSpPr>
          <p:cNvPr id="7" name="Rectangle 6"/>
          <p:cNvSpPr/>
          <p:nvPr/>
        </p:nvSpPr>
        <p:spPr>
          <a:xfrm>
            <a:off x="5715000" y="5105400"/>
            <a:ext cx="2198318"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PRINT “PAY RS. 50 FOR BAD QUALITY”</a:t>
            </a:r>
          </a:p>
        </p:txBody>
      </p:sp>
      <p:cxnSp>
        <p:nvCxnSpPr>
          <p:cNvPr id="10" name="Straight Arrow Connector 9"/>
          <p:cNvCxnSpPr>
            <a:stCxn id="2" idx="6"/>
            <a:endCxn id="3" idx="1"/>
          </p:cNvCxnSpPr>
          <p:nvPr/>
        </p:nvCxnSpPr>
        <p:spPr>
          <a:xfrm>
            <a:off x="1143000" y="1028700"/>
            <a:ext cx="9144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43400" y="1981200"/>
            <a:ext cx="441018" cy="307777"/>
          </a:xfrm>
          <a:prstGeom prst="rect">
            <a:avLst/>
          </a:prstGeom>
        </p:spPr>
        <p:txBody>
          <a:bodyPr wrap="none">
            <a:spAutoFit/>
          </a:bodyPr>
          <a:lstStyle/>
          <a:p>
            <a:r>
              <a:rPr lang="en-US" sz="1400" dirty="0"/>
              <a:t>YES</a:t>
            </a:r>
          </a:p>
        </p:txBody>
      </p:sp>
      <p:sp>
        <p:nvSpPr>
          <p:cNvPr id="27" name="Rectangle 26"/>
          <p:cNvSpPr/>
          <p:nvPr/>
        </p:nvSpPr>
        <p:spPr>
          <a:xfrm>
            <a:off x="2590800" y="2819400"/>
            <a:ext cx="418704" cy="307777"/>
          </a:xfrm>
          <a:prstGeom prst="rect">
            <a:avLst/>
          </a:prstGeom>
        </p:spPr>
        <p:txBody>
          <a:bodyPr wrap="none">
            <a:spAutoFit/>
          </a:bodyPr>
          <a:lstStyle/>
          <a:p>
            <a:r>
              <a:rPr lang="en-US" sz="1400" dirty="0"/>
              <a:t>NO</a:t>
            </a:r>
          </a:p>
        </p:txBody>
      </p:sp>
      <p:sp>
        <p:nvSpPr>
          <p:cNvPr id="31" name="Rectangle 30"/>
          <p:cNvSpPr/>
          <p:nvPr/>
        </p:nvSpPr>
        <p:spPr>
          <a:xfrm>
            <a:off x="5077679" y="5026223"/>
            <a:ext cx="637321" cy="307777"/>
          </a:xfrm>
          <a:prstGeom prst="rect">
            <a:avLst/>
          </a:prstGeom>
        </p:spPr>
        <p:txBody>
          <a:bodyPr wrap="square">
            <a:spAutoFit/>
          </a:bodyPr>
          <a:lstStyle/>
          <a:p>
            <a:r>
              <a:rPr lang="en-US" sz="1400" dirty="0"/>
              <a:t>YES</a:t>
            </a:r>
          </a:p>
        </p:txBody>
      </p:sp>
      <p:sp>
        <p:nvSpPr>
          <p:cNvPr id="35" name="Rectangle 34"/>
          <p:cNvSpPr/>
          <p:nvPr/>
        </p:nvSpPr>
        <p:spPr>
          <a:xfrm>
            <a:off x="2781696" y="5635823"/>
            <a:ext cx="418704" cy="307777"/>
          </a:xfrm>
          <a:prstGeom prst="rect">
            <a:avLst/>
          </a:prstGeom>
        </p:spPr>
        <p:txBody>
          <a:bodyPr wrap="none">
            <a:spAutoFit/>
          </a:bodyPr>
          <a:lstStyle/>
          <a:p>
            <a:r>
              <a:rPr lang="en-US" sz="1400" dirty="0"/>
              <a:t>NO</a:t>
            </a:r>
          </a:p>
        </p:txBody>
      </p:sp>
      <p:cxnSp>
        <p:nvCxnSpPr>
          <p:cNvPr id="37" name="Elbow Connector 36"/>
          <p:cNvCxnSpPr>
            <a:stCxn id="5" idx="0"/>
            <a:endCxn id="47" idx="0"/>
          </p:cNvCxnSpPr>
          <p:nvPr/>
        </p:nvCxnSpPr>
        <p:spPr>
          <a:xfrm rot="5400000" flipH="1" flipV="1">
            <a:off x="5353050" y="628650"/>
            <a:ext cx="1371600" cy="1333500"/>
          </a:xfrm>
          <a:prstGeom prst="bentConnector3">
            <a:avLst>
              <a:gd name="adj1" fmla="val 116667"/>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xmlns="" id="{DD25B882-406B-4ACB-9CDB-5D2C3683434B}"/>
              </a:ext>
            </a:extLst>
          </p:cNvPr>
          <p:cNvSpPr/>
          <p:nvPr/>
        </p:nvSpPr>
        <p:spPr>
          <a:xfrm>
            <a:off x="2781300" y="6096000"/>
            <a:ext cx="9906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CHOICE</a:t>
            </a:r>
          </a:p>
        </p:txBody>
      </p:sp>
      <p:sp>
        <p:nvSpPr>
          <p:cNvPr id="14" name="Flowchart: Decision 13"/>
          <p:cNvSpPr/>
          <p:nvPr/>
        </p:nvSpPr>
        <p:spPr>
          <a:xfrm>
            <a:off x="2209800" y="1828800"/>
            <a:ext cx="2057400" cy="9144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Late Submit</a:t>
            </a:r>
          </a:p>
        </p:txBody>
      </p:sp>
      <p:cxnSp>
        <p:nvCxnSpPr>
          <p:cNvPr id="24" name="Straight Arrow Connector 23"/>
          <p:cNvCxnSpPr>
            <a:stCxn id="3" idx="2"/>
            <a:endCxn id="14" idx="0"/>
          </p:cNvCxnSpPr>
          <p:nvPr/>
        </p:nvCxnSpPr>
        <p:spPr>
          <a:xfrm>
            <a:off x="3200400" y="1295400"/>
            <a:ext cx="381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3"/>
            <a:endCxn id="5" idx="1"/>
          </p:cNvCxnSpPr>
          <p:nvPr/>
        </p:nvCxnSpPr>
        <p:spPr>
          <a:xfrm>
            <a:off x="4267200" y="2286000"/>
            <a:ext cx="533400" cy="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2"/>
            <a:endCxn id="25" idx="0"/>
          </p:cNvCxnSpPr>
          <p:nvPr/>
        </p:nvCxnSpPr>
        <p:spPr>
          <a:xfrm rot="5400000">
            <a:off x="2971800" y="3009900"/>
            <a:ext cx="5334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9" idx="2"/>
            <a:endCxn id="22" idx="0"/>
          </p:cNvCxnSpPr>
          <p:nvPr/>
        </p:nvCxnSpPr>
        <p:spPr>
          <a:xfrm rot="5400000">
            <a:off x="3048000" y="5867400"/>
            <a:ext cx="457200" cy="1588"/>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7" idx="2"/>
            <a:endCxn id="22" idx="3"/>
          </p:cNvCxnSpPr>
          <p:nvPr/>
        </p:nvCxnSpPr>
        <p:spPr>
          <a:xfrm rot="5400000">
            <a:off x="5064430" y="4651071"/>
            <a:ext cx="457200" cy="3042259"/>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xmlns="" id="{DD25B882-406B-4ACB-9CDB-5D2C3683434B}"/>
              </a:ext>
            </a:extLst>
          </p:cNvPr>
          <p:cNvSpPr/>
          <p:nvPr/>
        </p:nvSpPr>
        <p:spPr>
          <a:xfrm>
            <a:off x="2743200" y="3276600"/>
            <a:ext cx="9906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quality of book</a:t>
            </a:r>
          </a:p>
        </p:txBody>
      </p:sp>
      <p:sp>
        <p:nvSpPr>
          <p:cNvPr id="29" name="Flowchart: Decision 28"/>
          <p:cNvSpPr/>
          <p:nvPr/>
        </p:nvSpPr>
        <p:spPr>
          <a:xfrm>
            <a:off x="2057400" y="4419600"/>
            <a:ext cx="2438400" cy="12192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tx1"/>
                </a:solidFill>
              </a:rPr>
              <a:t> ENTERED QUALITY </a:t>
            </a:r>
          </a:p>
          <a:p>
            <a:pPr algn="ctr"/>
            <a:r>
              <a:rPr lang="en-US" sz="1100" b="1" dirty="0">
                <a:solidFill>
                  <a:schemeClr val="tx1"/>
                </a:solidFill>
              </a:rPr>
              <a:t>&gt;</a:t>
            </a:r>
            <a:r>
              <a:rPr lang="en-US" sz="1100" dirty="0">
                <a:solidFill>
                  <a:schemeClr val="tx1"/>
                </a:solidFill>
              </a:rPr>
              <a:t> </a:t>
            </a:r>
          </a:p>
          <a:p>
            <a:pPr algn="ctr"/>
            <a:r>
              <a:rPr lang="en-US" sz="1100" dirty="0">
                <a:solidFill>
                  <a:schemeClr val="tx1"/>
                </a:solidFill>
              </a:rPr>
              <a:t>PREVIOUS QUALITY</a:t>
            </a:r>
          </a:p>
        </p:txBody>
      </p:sp>
      <p:cxnSp>
        <p:nvCxnSpPr>
          <p:cNvPr id="46" name="Straight Arrow Connector 45"/>
          <p:cNvCxnSpPr>
            <a:stCxn id="25" idx="2"/>
            <a:endCxn id="29" idx="0"/>
          </p:cNvCxnSpPr>
          <p:nvPr/>
        </p:nvCxnSpPr>
        <p:spPr>
          <a:xfrm rot="16200000" flipH="1">
            <a:off x="2990850" y="4133850"/>
            <a:ext cx="533400" cy="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33400" y="6172200"/>
            <a:ext cx="1066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BREAK</a:t>
            </a:r>
          </a:p>
        </p:txBody>
      </p:sp>
      <p:sp>
        <p:nvSpPr>
          <p:cNvPr id="51" name="Oval 50"/>
          <p:cNvSpPr/>
          <p:nvPr/>
        </p:nvSpPr>
        <p:spPr>
          <a:xfrm>
            <a:off x="762000" y="5105400"/>
            <a:ext cx="6096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cxnSp>
        <p:nvCxnSpPr>
          <p:cNvPr id="52" name="Straight Arrow Connector 51"/>
          <p:cNvCxnSpPr>
            <a:stCxn id="50" idx="0"/>
            <a:endCxn id="51" idx="4"/>
          </p:cNvCxnSpPr>
          <p:nvPr/>
        </p:nvCxnSpPr>
        <p:spPr>
          <a:xfrm rot="5400000" flipH="1" flipV="1">
            <a:off x="838200" y="5943600"/>
            <a:ext cx="457200"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2" idx="1"/>
            <a:endCxn id="50" idx="3"/>
          </p:cNvCxnSpPr>
          <p:nvPr/>
        </p:nvCxnSpPr>
        <p:spPr>
          <a:xfrm rot="10800000">
            <a:off x="1600200" y="6400800"/>
            <a:ext cx="11811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7" name="Flowchart: Decision 46"/>
          <p:cNvSpPr/>
          <p:nvPr/>
        </p:nvSpPr>
        <p:spPr>
          <a:xfrm>
            <a:off x="6096000" y="609600"/>
            <a:ext cx="1219200" cy="7620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smtClean="0">
                <a:solidFill>
                  <a:schemeClr val="tx1"/>
                </a:solidFill>
              </a:rPr>
              <a:t>X&lt;=5</a:t>
            </a:r>
            <a:endParaRPr lang="en-US" sz="1200" dirty="0">
              <a:solidFill>
                <a:schemeClr val="tx1"/>
              </a:solidFill>
            </a:endParaRPr>
          </a:p>
        </p:txBody>
      </p:sp>
      <p:sp>
        <p:nvSpPr>
          <p:cNvPr id="48" name="Flowchart: Decision 47"/>
          <p:cNvSpPr/>
          <p:nvPr/>
        </p:nvSpPr>
        <p:spPr>
          <a:xfrm>
            <a:off x="6096000" y="1676400"/>
            <a:ext cx="1219200" cy="6858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smtClean="0">
                <a:solidFill>
                  <a:schemeClr val="tx1"/>
                </a:solidFill>
              </a:rPr>
              <a:t>6&lt;=x&lt;=10</a:t>
            </a:r>
            <a:endParaRPr lang="en-US" sz="1400" dirty="0">
              <a:solidFill>
                <a:schemeClr val="tx1"/>
              </a:solidFill>
            </a:endParaRPr>
          </a:p>
        </p:txBody>
      </p:sp>
      <p:sp>
        <p:nvSpPr>
          <p:cNvPr id="59" name="Rectangle 58"/>
          <p:cNvSpPr/>
          <p:nvPr/>
        </p:nvSpPr>
        <p:spPr>
          <a:xfrm>
            <a:off x="7620000" y="685800"/>
            <a:ext cx="11430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Pay 0.5/day</a:t>
            </a:r>
            <a:endParaRPr lang="en-US" sz="1400" dirty="0">
              <a:solidFill>
                <a:schemeClr val="tx1"/>
              </a:solidFill>
            </a:endParaRPr>
          </a:p>
        </p:txBody>
      </p:sp>
      <p:cxnSp>
        <p:nvCxnSpPr>
          <p:cNvPr id="60" name="Straight Arrow Connector 59"/>
          <p:cNvCxnSpPr>
            <a:stCxn id="47" idx="2"/>
            <a:endCxn id="48" idx="0"/>
          </p:cNvCxnSpPr>
          <p:nvPr/>
        </p:nvCxnSpPr>
        <p:spPr>
          <a:xfrm rot="5400000">
            <a:off x="6553200" y="1524000"/>
            <a:ext cx="304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3" name="Flowchart: Decision 62"/>
          <p:cNvSpPr/>
          <p:nvPr/>
        </p:nvSpPr>
        <p:spPr>
          <a:xfrm>
            <a:off x="6096000" y="2667000"/>
            <a:ext cx="1219200" cy="6858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smtClean="0">
                <a:solidFill>
                  <a:schemeClr val="tx1"/>
                </a:solidFill>
              </a:rPr>
              <a:t>10&lt;x&lt;=30</a:t>
            </a:r>
            <a:endParaRPr lang="en-US" sz="1400" dirty="0">
              <a:solidFill>
                <a:schemeClr val="tx1"/>
              </a:solidFill>
            </a:endParaRPr>
          </a:p>
        </p:txBody>
      </p:sp>
      <p:sp>
        <p:nvSpPr>
          <p:cNvPr id="64" name="Flowchart: Decision 63"/>
          <p:cNvSpPr/>
          <p:nvPr/>
        </p:nvSpPr>
        <p:spPr>
          <a:xfrm>
            <a:off x="6096000" y="3581400"/>
            <a:ext cx="1219200" cy="6858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smtClean="0">
                <a:solidFill>
                  <a:schemeClr val="tx1"/>
                </a:solidFill>
              </a:rPr>
              <a:t>X&gt;30</a:t>
            </a:r>
            <a:endParaRPr lang="en-US" sz="1400" dirty="0">
              <a:solidFill>
                <a:schemeClr val="tx1"/>
              </a:solidFill>
            </a:endParaRPr>
          </a:p>
        </p:txBody>
      </p:sp>
      <p:cxnSp>
        <p:nvCxnSpPr>
          <p:cNvPr id="72" name="Straight Arrow Connector 71"/>
          <p:cNvCxnSpPr>
            <a:stCxn id="48" idx="2"/>
            <a:endCxn id="63" idx="0"/>
          </p:cNvCxnSpPr>
          <p:nvPr/>
        </p:nvCxnSpPr>
        <p:spPr>
          <a:xfrm rot="5400000">
            <a:off x="6553200" y="2514600"/>
            <a:ext cx="3048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3" idx="2"/>
            <a:endCxn id="64" idx="0"/>
          </p:cNvCxnSpPr>
          <p:nvPr/>
        </p:nvCxnSpPr>
        <p:spPr>
          <a:xfrm rot="5400000">
            <a:off x="6591300" y="3467100"/>
            <a:ext cx="228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7" idx="3"/>
            <a:endCxn id="59" idx="1"/>
          </p:cNvCxnSpPr>
          <p:nvPr/>
        </p:nvCxnSpPr>
        <p:spPr>
          <a:xfrm>
            <a:off x="7315200" y="990600"/>
            <a:ext cx="304800" cy="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7543800" y="1676400"/>
            <a:ext cx="11430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Pay 1/day</a:t>
            </a:r>
            <a:endParaRPr lang="en-US" sz="1400" dirty="0">
              <a:solidFill>
                <a:schemeClr val="tx1"/>
              </a:solidFill>
            </a:endParaRPr>
          </a:p>
        </p:txBody>
      </p:sp>
      <p:sp>
        <p:nvSpPr>
          <p:cNvPr id="82" name="Rectangle 81"/>
          <p:cNvSpPr/>
          <p:nvPr/>
        </p:nvSpPr>
        <p:spPr>
          <a:xfrm>
            <a:off x="7543800" y="2667000"/>
            <a:ext cx="11430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Pay 5/day</a:t>
            </a:r>
            <a:endParaRPr lang="en-US" sz="1400" dirty="0">
              <a:solidFill>
                <a:schemeClr val="tx1"/>
              </a:solidFill>
            </a:endParaRPr>
          </a:p>
        </p:txBody>
      </p:sp>
      <p:sp>
        <p:nvSpPr>
          <p:cNvPr id="83" name="Rectangle 82"/>
          <p:cNvSpPr/>
          <p:nvPr/>
        </p:nvSpPr>
        <p:spPr>
          <a:xfrm>
            <a:off x="7543800" y="3581400"/>
            <a:ext cx="1219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Pay 5/day and cancel membership</a:t>
            </a:r>
            <a:endParaRPr lang="en-US" sz="1400" dirty="0">
              <a:solidFill>
                <a:schemeClr val="tx1"/>
              </a:solidFill>
            </a:endParaRPr>
          </a:p>
        </p:txBody>
      </p:sp>
      <p:cxnSp>
        <p:nvCxnSpPr>
          <p:cNvPr id="84" name="Straight Arrow Connector 83"/>
          <p:cNvCxnSpPr>
            <a:stCxn id="48" idx="3"/>
            <a:endCxn id="81" idx="1"/>
          </p:cNvCxnSpPr>
          <p:nvPr/>
        </p:nvCxnSpPr>
        <p:spPr>
          <a:xfrm>
            <a:off x="7315200" y="2019300"/>
            <a:ext cx="228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3" idx="3"/>
            <a:endCxn id="82" idx="1"/>
          </p:cNvCxnSpPr>
          <p:nvPr/>
        </p:nvCxnSpPr>
        <p:spPr>
          <a:xfrm>
            <a:off x="7315200" y="3009900"/>
            <a:ext cx="228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4" idx="3"/>
            <a:endCxn id="83" idx="1"/>
          </p:cNvCxnSpPr>
          <p:nvPr/>
        </p:nvCxnSpPr>
        <p:spPr>
          <a:xfrm>
            <a:off x="7315200" y="3924300"/>
            <a:ext cx="228600" cy="38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64" idx="1"/>
            <a:endCxn id="25" idx="3"/>
          </p:cNvCxnSpPr>
          <p:nvPr/>
        </p:nvCxnSpPr>
        <p:spPr>
          <a:xfrm rot="10800000">
            <a:off x="3733800" y="3581400"/>
            <a:ext cx="2362200" cy="34290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7178982" y="609600"/>
            <a:ext cx="441018" cy="307777"/>
          </a:xfrm>
          <a:prstGeom prst="rect">
            <a:avLst/>
          </a:prstGeom>
        </p:spPr>
        <p:txBody>
          <a:bodyPr wrap="none">
            <a:spAutoFit/>
          </a:bodyPr>
          <a:lstStyle/>
          <a:p>
            <a:r>
              <a:rPr lang="en-US" sz="1400" dirty="0"/>
              <a:t>YES</a:t>
            </a:r>
          </a:p>
        </p:txBody>
      </p:sp>
      <p:sp>
        <p:nvSpPr>
          <p:cNvPr id="97" name="Rectangle 96"/>
          <p:cNvSpPr/>
          <p:nvPr/>
        </p:nvSpPr>
        <p:spPr>
          <a:xfrm>
            <a:off x="7086600" y="1673423"/>
            <a:ext cx="441018" cy="307777"/>
          </a:xfrm>
          <a:prstGeom prst="rect">
            <a:avLst/>
          </a:prstGeom>
        </p:spPr>
        <p:txBody>
          <a:bodyPr wrap="none">
            <a:spAutoFit/>
          </a:bodyPr>
          <a:lstStyle/>
          <a:p>
            <a:r>
              <a:rPr lang="en-US" sz="1400" dirty="0"/>
              <a:t>YES</a:t>
            </a:r>
          </a:p>
        </p:txBody>
      </p:sp>
      <p:sp>
        <p:nvSpPr>
          <p:cNvPr id="98" name="Rectangle 97"/>
          <p:cNvSpPr/>
          <p:nvPr/>
        </p:nvSpPr>
        <p:spPr>
          <a:xfrm>
            <a:off x="7162800" y="2664023"/>
            <a:ext cx="441018" cy="307777"/>
          </a:xfrm>
          <a:prstGeom prst="rect">
            <a:avLst/>
          </a:prstGeom>
        </p:spPr>
        <p:txBody>
          <a:bodyPr wrap="none">
            <a:spAutoFit/>
          </a:bodyPr>
          <a:lstStyle/>
          <a:p>
            <a:r>
              <a:rPr lang="en-US" sz="1400" dirty="0"/>
              <a:t>YES</a:t>
            </a:r>
          </a:p>
        </p:txBody>
      </p:sp>
      <p:sp>
        <p:nvSpPr>
          <p:cNvPr id="99" name="Rectangle 98"/>
          <p:cNvSpPr/>
          <p:nvPr/>
        </p:nvSpPr>
        <p:spPr>
          <a:xfrm>
            <a:off x="7162800" y="3578423"/>
            <a:ext cx="441018" cy="307777"/>
          </a:xfrm>
          <a:prstGeom prst="rect">
            <a:avLst/>
          </a:prstGeom>
        </p:spPr>
        <p:txBody>
          <a:bodyPr wrap="none">
            <a:spAutoFit/>
          </a:bodyPr>
          <a:lstStyle/>
          <a:p>
            <a:r>
              <a:rPr lang="en-US" sz="1400" dirty="0"/>
              <a:t>YES</a:t>
            </a:r>
          </a:p>
        </p:txBody>
      </p:sp>
      <p:sp>
        <p:nvSpPr>
          <p:cNvPr id="100" name="Rectangle 99"/>
          <p:cNvSpPr/>
          <p:nvPr/>
        </p:nvSpPr>
        <p:spPr>
          <a:xfrm>
            <a:off x="6286896" y="1371600"/>
            <a:ext cx="418704" cy="307777"/>
          </a:xfrm>
          <a:prstGeom prst="rect">
            <a:avLst/>
          </a:prstGeom>
        </p:spPr>
        <p:txBody>
          <a:bodyPr wrap="none">
            <a:spAutoFit/>
          </a:bodyPr>
          <a:lstStyle/>
          <a:p>
            <a:r>
              <a:rPr lang="en-US" sz="1400" dirty="0"/>
              <a:t>NO</a:t>
            </a:r>
          </a:p>
        </p:txBody>
      </p:sp>
      <p:sp>
        <p:nvSpPr>
          <p:cNvPr id="101" name="Rectangle 100"/>
          <p:cNvSpPr/>
          <p:nvPr/>
        </p:nvSpPr>
        <p:spPr>
          <a:xfrm>
            <a:off x="6248400" y="2283023"/>
            <a:ext cx="418704" cy="307777"/>
          </a:xfrm>
          <a:prstGeom prst="rect">
            <a:avLst/>
          </a:prstGeom>
        </p:spPr>
        <p:txBody>
          <a:bodyPr wrap="none">
            <a:spAutoFit/>
          </a:bodyPr>
          <a:lstStyle/>
          <a:p>
            <a:r>
              <a:rPr lang="en-US" sz="1400" dirty="0"/>
              <a:t>NO</a:t>
            </a:r>
          </a:p>
        </p:txBody>
      </p:sp>
      <p:sp>
        <p:nvSpPr>
          <p:cNvPr id="102" name="Rectangle 101"/>
          <p:cNvSpPr/>
          <p:nvPr/>
        </p:nvSpPr>
        <p:spPr>
          <a:xfrm>
            <a:off x="6210696" y="3276600"/>
            <a:ext cx="418704" cy="307777"/>
          </a:xfrm>
          <a:prstGeom prst="rect">
            <a:avLst/>
          </a:prstGeom>
        </p:spPr>
        <p:txBody>
          <a:bodyPr wrap="none">
            <a:spAutoFit/>
          </a:bodyPr>
          <a:lstStyle/>
          <a:p>
            <a:r>
              <a:rPr lang="en-US" sz="1400" dirty="0"/>
              <a:t>NO</a:t>
            </a:r>
          </a:p>
        </p:txBody>
      </p:sp>
      <p:sp>
        <p:nvSpPr>
          <p:cNvPr id="103" name="Rectangle 102"/>
          <p:cNvSpPr/>
          <p:nvPr/>
        </p:nvSpPr>
        <p:spPr>
          <a:xfrm>
            <a:off x="5562600" y="3654623"/>
            <a:ext cx="418704" cy="307777"/>
          </a:xfrm>
          <a:prstGeom prst="rect">
            <a:avLst/>
          </a:prstGeom>
        </p:spPr>
        <p:txBody>
          <a:bodyPr wrap="none">
            <a:spAutoFit/>
          </a:bodyPr>
          <a:lstStyle/>
          <a:p>
            <a:r>
              <a:rPr lang="en-US" sz="1400" dirty="0"/>
              <a:t>NO</a:t>
            </a:r>
          </a:p>
        </p:txBody>
      </p:sp>
      <p:cxnSp>
        <p:nvCxnSpPr>
          <p:cNvPr id="104" name="Elbow Connector 103"/>
          <p:cNvCxnSpPr>
            <a:stCxn id="29" idx="3"/>
            <a:endCxn id="7" idx="1"/>
          </p:cNvCxnSpPr>
          <p:nvPr/>
        </p:nvCxnSpPr>
        <p:spPr>
          <a:xfrm>
            <a:off x="4495800" y="5029200"/>
            <a:ext cx="1219200" cy="49530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7010400" y="44958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5</a:t>
            </a:r>
            <a:endParaRPr lang="en-US" sz="1400" dirty="0">
              <a:solidFill>
                <a:schemeClr val="tx1"/>
              </a:solidFill>
            </a:endParaRPr>
          </a:p>
        </p:txBody>
      </p:sp>
      <p:cxnSp>
        <p:nvCxnSpPr>
          <p:cNvPr id="119" name="Elbow Connector 118"/>
          <p:cNvCxnSpPr>
            <a:stCxn id="59" idx="3"/>
            <a:endCxn id="118" idx="6"/>
          </p:cNvCxnSpPr>
          <p:nvPr/>
        </p:nvCxnSpPr>
        <p:spPr>
          <a:xfrm flipH="1">
            <a:off x="7467600" y="1028700"/>
            <a:ext cx="1295400" cy="3657600"/>
          </a:xfrm>
          <a:prstGeom prst="bentConnector3">
            <a:avLst>
              <a:gd name="adj1" fmla="val -17647"/>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81" idx="3"/>
            <a:endCxn id="118" idx="6"/>
          </p:cNvCxnSpPr>
          <p:nvPr/>
        </p:nvCxnSpPr>
        <p:spPr>
          <a:xfrm flipH="1">
            <a:off x="7467600" y="2019300"/>
            <a:ext cx="1219200" cy="2667000"/>
          </a:xfrm>
          <a:prstGeom prst="bentConnector3">
            <a:avLst>
              <a:gd name="adj1" fmla="val -24347"/>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82" idx="3"/>
            <a:endCxn id="118" idx="6"/>
          </p:cNvCxnSpPr>
          <p:nvPr/>
        </p:nvCxnSpPr>
        <p:spPr>
          <a:xfrm flipH="1">
            <a:off x="7467600" y="3009900"/>
            <a:ext cx="1219200" cy="1676400"/>
          </a:xfrm>
          <a:prstGeom prst="bentConnector3">
            <a:avLst>
              <a:gd name="adj1" fmla="val -24347"/>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83" idx="3"/>
            <a:endCxn id="118" idx="6"/>
          </p:cNvCxnSpPr>
          <p:nvPr/>
        </p:nvCxnSpPr>
        <p:spPr>
          <a:xfrm flipH="1">
            <a:off x="7467600" y="3962400"/>
            <a:ext cx="1295400" cy="723900"/>
          </a:xfrm>
          <a:prstGeom prst="bentConnector3">
            <a:avLst>
              <a:gd name="adj1" fmla="val -17647"/>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18" idx="2"/>
            <a:endCxn id="25" idx="3"/>
          </p:cNvCxnSpPr>
          <p:nvPr/>
        </p:nvCxnSpPr>
        <p:spPr>
          <a:xfrm rot="10800000">
            <a:off x="3733800" y="3581400"/>
            <a:ext cx="3276600" cy="1104900"/>
          </a:xfrm>
          <a:prstGeom prst="bentConnector3">
            <a:avLst>
              <a:gd name="adj1" fmla="val 63745"/>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39111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xmlns="" val="2120580062"/>
              </p:ext>
            </p:extLst>
          </p:nvPr>
        </p:nvGraphicFramePr>
        <p:xfrm>
          <a:off x="381000" y="1371600"/>
          <a:ext cx="8509788" cy="516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p:cNvSpPr txBox="1">
            <a:spLocks/>
          </p:cNvSpPr>
          <p:nvPr/>
        </p:nvSpPr>
        <p:spPr>
          <a:xfrm>
            <a:off x="0" y="76200"/>
            <a:ext cx="9144000" cy="114300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u="sng" dirty="0">
                <a:highlight>
                  <a:srgbClr val="00FF00"/>
                </a:highlight>
              </a:rPr>
              <a:t>FUNCTIONALITIES</a:t>
            </a:r>
          </a:p>
        </p:txBody>
      </p:sp>
    </p:spTree>
    <p:extLst>
      <p:ext uri="{BB962C8B-B14F-4D97-AF65-F5344CB8AC3E}">
        <p14:creationId xmlns:p14="http://schemas.microsoft.com/office/powerpoint/2010/main" xmlns="" val="143649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8458200" cy="5257800"/>
          </a:xfrm>
        </p:spPr>
        <p:txBody>
          <a:bodyPr>
            <a:normAutofit fontScale="55000" lnSpcReduction="20000"/>
          </a:bodyPr>
          <a:lstStyle/>
          <a:p>
            <a:pPr marL="0" indent="0">
              <a:buNone/>
            </a:pPr>
            <a:r>
              <a:rPr lang="en-US" sz="4400" dirty="0"/>
              <a:t>1). </a:t>
            </a:r>
            <a:r>
              <a:rPr lang="en-US" sz="4400" b="1" u="sng" dirty="0">
                <a:highlight>
                  <a:srgbClr val="FFFF00"/>
                </a:highlight>
              </a:rPr>
              <a:t>Login :</a:t>
            </a:r>
            <a:endParaRPr lang="en-US" sz="4400" dirty="0">
              <a:highlight>
                <a:srgbClr val="FFFF00"/>
              </a:highlight>
            </a:endParaRPr>
          </a:p>
          <a:p>
            <a:pPr>
              <a:buFont typeface="Wingdings" panose="05000000000000000000" pitchFamily="2" charset="2"/>
              <a:buChar char="§"/>
            </a:pPr>
            <a:r>
              <a:rPr lang="en-US" sz="4400" dirty="0">
                <a:highlight>
                  <a:srgbClr val="00FFFF"/>
                </a:highlight>
              </a:rPr>
              <a:t>Librarian can login and access the  required information.</a:t>
            </a:r>
          </a:p>
          <a:p>
            <a:pPr>
              <a:buFont typeface="Wingdings" panose="05000000000000000000" pitchFamily="2" charset="2"/>
              <a:buChar char="§"/>
            </a:pPr>
            <a:endParaRPr lang="en-US" sz="4400" dirty="0">
              <a:highlight>
                <a:srgbClr val="00FFFF"/>
              </a:highlight>
            </a:endParaRPr>
          </a:p>
          <a:p>
            <a:pPr marL="0" indent="0">
              <a:buNone/>
            </a:pPr>
            <a:r>
              <a:rPr lang="en-US" sz="4400" dirty="0"/>
              <a:t>2). </a:t>
            </a:r>
            <a:r>
              <a:rPr lang="en-US" sz="4400" b="1" u="sng" dirty="0">
                <a:highlight>
                  <a:srgbClr val="FFFF00"/>
                </a:highlight>
              </a:rPr>
              <a:t>Display book details</a:t>
            </a:r>
            <a:r>
              <a:rPr lang="en-US" sz="4400" dirty="0">
                <a:highlight>
                  <a:srgbClr val="FFFF00"/>
                </a:highlight>
              </a:rPr>
              <a:t>: </a:t>
            </a:r>
          </a:p>
          <a:p>
            <a:pPr>
              <a:buFont typeface="Wingdings" panose="05000000000000000000" pitchFamily="2" charset="2"/>
              <a:buChar char="§"/>
            </a:pPr>
            <a:r>
              <a:rPr lang="en-US" sz="4400" dirty="0">
                <a:highlight>
                  <a:srgbClr val="00FFFF"/>
                </a:highlight>
              </a:rPr>
              <a:t> Librarian can see the details of current book record</a:t>
            </a:r>
            <a:r>
              <a:rPr lang="en-US" sz="4400" dirty="0"/>
              <a:t>.</a:t>
            </a:r>
          </a:p>
          <a:p>
            <a:pPr marL="0" indent="0">
              <a:buNone/>
            </a:pPr>
            <a:endParaRPr lang="en-US" sz="4400" dirty="0"/>
          </a:p>
          <a:p>
            <a:pPr marL="0" indent="0">
              <a:buNone/>
            </a:pPr>
            <a:r>
              <a:rPr lang="en-US" sz="4400" dirty="0"/>
              <a:t>3). </a:t>
            </a:r>
            <a:r>
              <a:rPr lang="en-US" sz="4400" b="1" u="sng" dirty="0">
                <a:highlight>
                  <a:srgbClr val="FFFF00"/>
                </a:highlight>
              </a:rPr>
              <a:t>Search Menu:</a:t>
            </a:r>
          </a:p>
          <a:p>
            <a:pPr>
              <a:buFont typeface="Wingdings" panose="05000000000000000000" pitchFamily="2" charset="2"/>
              <a:buChar char="§"/>
            </a:pPr>
            <a:r>
              <a:rPr lang="en-US" sz="4400" dirty="0">
                <a:highlight>
                  <a:srgbClr val="FF6699"/>
                </a:highlight>
              </a:rPr>
              <a:t>Search by id </a:t>
            </a:r>
            <a:r>
              <a:rPr lang="en-US" sz="4400" dirty="0">
                <a:highlight>
                  <a:srgbClr val="00FFFF"/>
                </a:highlight>
              </a:rPr>
              <a:t>:- librarian can search the books details with the help of student id</a:t>
            </a:r>
            <a:r>
              <a:rPr lang="en-US" sz="4400" dirty="0"/>
              <a:t>.</a:t>
            </a:r>
          </a:p>
          <a:p>
            <a:pPr>
              <a:buFont typeface="Wingdings" panose="05000000000000000000" pitchFamily="2" charset="2"/>
              <a:buChar char="§"/>
            </a:pPr>
            <a:endParaRPr lang="en-US" sz="4400" dirty="0"/>
          </a:p>
          <a:p>
            <a:pPr>
              <a:buFont typeface="Wingdings" panose="05000000000000000000" pitchFamily="2" charset="2"/>
              <a:buChar char="§"/>
            </a:pPr>
            <a:r>
              <a:rPr lang="en-US" sz="4400" dirty="0">
                <a:highlight>
                  <a:srgbClr val="FF6699"/>
                </a:highlight>
              </a:rPr>
              <a:t>Search by title:</a:t>
            </a:r>
            <a:r>
              <a:rPr lang="en-US" sz="4400" dirty="0"/>
              <a:t>- </a:t>
            </a:r>
            <a:r>
              <a:rPr lang="en-US" sz="4400" dirty="0">
                <a:highlight>
                  <a:srgbClr val="00FFFF"/>
                </a:highlight>
              </a:rPr>
              <a:t>librarian can search the books details with the help of  book title.</a:t>
            </a:r>
          </a:p>
          <a:p>
            <a:pPr>
              <a:buFont typeface="Wingdings" panose="05000000000000000000" pitchFamily="2" charset="2"/>
              <a:buChar char="§"/>
            </a:pPr>
            <a:endParaRPr lang="en-US" sz="4400" dirty="0"/>
          </a:p>
          <a:p>
            <a:pPr>
              <a:buFont typeface="Wingdings" panose="05000000000000000000" pitchFamily="2" charset="2"/>
              <a:buChar char="§"/>
            </a:pPr>
            <a:endParaRPr lang="en-US" dirty="0"/>
          </a:p>
          <a:p>
            <a:pPr marL="0" indent="0">
              <a:buNone/>
            </a:pPr>
            <a:endParaRPr lang="en-US" dirty="0"/>
          </a:p>
          <a:p>
            <a:pPr marL="0" indent="0">
              <a:buNone/>
            </a:pPr>
            <a:endParaRPr lang="en-US" dirty="0"/>
          </a:p>
          <a:p>
            <a:pPr>
              <a:buFont typeface="Wingdings" panose="05000000000000000000" pitchFamily="2" charset="2"/>
              <a:buChar char="§"/>
            </a:pPr>
            <a:endParaRPr lang="en-US" dirty="0"/>
          </a:p>
          <a:p>
            <a:pPr marL="0" indent="0">
              <a:buNone/>
            </a:pPr>
            <a:endParaRPr lang="en-US" dirty="0"/>
          </a:p>
        </p:txBody>
      </p:sp>
    </p:spTree>
    <p:extLst>
      <p:ext uri="{BB962C8B-B14F-4D97-AF65-F5344CB8AC3E}">
        <p14:creationId xmlns:p14="http://schemas.microsoft.com/office/powerpoint/2010/main" xmlns="" val="314209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609600"/>
            <a:ext cx="8382000" cy="5715000"/>
          </a:xfrm>
        </p:spPr>
        <p:txBody>
          <a:bodyPr>
            <a:normAutofit fontScale="77500" lnSpcReduction="20000"/>
          </a:bodyPr>
          <a:lstStyle/>
          <a:p>
            <a:pPr>
              <a:buFont typeface="Wingdings" panose="05000000000000000000" pitchFamily="2" charset="2"/>
              <a:buChar char="§"/>
            </a:pPr>
            <a:r>
              <a:rPr lang="en-US" u="sng" dirty="0">
                <a:highlight>
                  <a:srgbClr val="FF6699"/>
                </a:highlight>
              </a:rPr>
              <a:t>Search by category</a:t>
            </a:r>
            <a:r>
              <a:rPr lang="en-US" dirty="0"/>
              <a:t>:-  </a:t>
            </a:r>
            <a:r>
              <a:rPr lang="en-US" dirty="0">
                <a:highlight>
                  <a:srgbClr val="00FFFF"/>
                </a:highlight>
              </a:rPr>
              <a:t>librarian can search the books details with the help of book categories</a:t>
            </a:r>
            <a:r>
              <a:rPr lang="en-US" dirty="0"/>
              <a:t>.</a:t>
            </a:r>
          </a:p>
          <a:p>
            <a:pPr>
              <a:buFont typeface="Wingdings" panose="05000000000000000000" pitchFamily="2" charset="2"/>
              <a:buChar char="§"/>
            </a:pPr>
            <a:endParaRPr lang="en-US" dirty="0"/>
          </a:p>
          <a:p>
            <a:pPr>
              <a:buFont typeface="Wingdings" panose="05000000000000000000" pitchFamily="2" charset="2"/>
              <a:buChar char="§"/>
            </a:pPr>
            <a:r>
              <a:rPr lang="en-US" u="sng" dirty="0">
                <a:highlight>
                  <a:srgbClr val="FF6699"/>
                </a:highlight>
              </a:rPr>
              <a:t>Search by price</a:t>
            </a:r>
            <a:r>
              <a:rPr lang="en-US" dirty="0"/>
              <a:t>:- </a:t>
            </a:r>
            <a:r>
              <a:rPr lang="en-US" dirty="0">
                <a:highlight>
                  <a:srgbClr val="00FFFF"/>
                </a:highlight>
              </a:rPr>
              <a:t>librarian can search the books details with the help of entered price range.</a:t>
            </a:r>
          </a:p>
          <a:p>
            <a:pPr>
              <a:buFont typeface="Wingdings" panose="05000000000000000000" pitchFamily="2" charset="2"/>
              <a:buChar char="§"/>
            </a:pPr>
            <a:endParaRPr lang="en-US" dirty="0">
              <a:highlight>
                <a:srgbClr val="00FFFF"/>
              </a:highlight>
            </a:endParaRPr>
          </a:p>
          <a:p>
            <a:pPr>
              <a:buFont typeface="Wingdings" panose="05000000000000000000" pitchFamily="2" charset="2"/>
              <a:buChar char="§"/>
            </a:pPr>
            <a:r>
              <a:rPr lang="en-US" u="sng" dirty="0">
                <a:highlight>
                  <a:srgbClr val="FF6699"/>
                </a:highlight>
              </a:rPr>
              <a:t>Search by author</a:t>
            </a:r>
            <a:r>
              <a:rPr lang="en-US" dirty="0"/>
              <a:t>:- </a:t>
            </a:r>
            <a:r>
              <a:rPr lang="en-US" dirty="0">
                <a:highlight>
                  <a:srgbClr val="00FFFF"/>
                </a:highlight>
              </a:rPr>
              <a:t>librarian can search the books details with the help of  author name</a:t>
            </a:r>
            <a:r>
              <a:rPr lang="en-US" dirty="0"/>
              <a:t>.</a:t>
            </a:r>
          </a:p>
          <a:p>
            <a:pPr marL="0" indent="0">
              <a:buNone/>
            </a:pPr>
            <a:endParaRPr lang="en-US" dirty="0"/>
          </a:p>
          <a:p>
            <a:pPr marL="0" indent="0">
              <a:buNone/>
            </a:pPr>
            <a:r>
              <a:rPr lang="en-US" dirty="0"/>
              <a:t>4).  </a:t>
            </a:r>
            <a:r>
              <a:rPr lang="en-US" sz="3100" b="1" u="sng" dirty="0">
                <a:highlight>
                  <a:srgbClr val="FFFF00"/>
                </a:highlight>
              </a:rPr>
              <a:t>Dispose books:</a:t>
            </a:r>
          </a:p>
          <a:p>
            <a:pPr>
              <a:buFont typeface="Wingdings" panose="05000000000000000000" pitchFamily="2" charset="2"/>
              <a:buChar char="§"/>
            </a:pPr>
            <a:r>
              <a:rPr lang="en-US" dirty="0"/>
              <a:t> </a:t>
            </a:r>
            <a:r>
              <a:rPr lang="en-US" dirty="0">
                <a:highlight>
                  <a:srgbClr val="00FFFF"/>
                </a:highlight>
              </a:rPr>
              <a:t>Librarian can delete the book details/data</a:t>
            </a:r>
            <a:r>
              <a:rPr lang="en-US" dirty="0"/>
              <a:t>.</a:t>
            </a:r>
          </a:p>
          <a:p>
            <a:pPr marL="0" indent="0">
              <a:buNone/>
            </a:pPr>
            <a:endParaRPr lang="en-US" dirty="0"/>
          </a:p>
          <a:p>
            <a:pPr marL="0" indent="0">
              <a:buNone/>
            </a:pPr>
            <a:r>
              <a:rPr lang="en-US" dirty="0"/>
              <a:t>5). </a:t>
            </a:r>
            <a:r>
              <a:rPr lang="en-US" sz="3100" b="1" u="sng" dirty="0">
                <a:highlight>
                  <a:srgbClr val="FFFF00"/>
                </a:highlight>
              </a:rPr>
              <a:t>Modify book details :</a:t>
            </a:r>
          </a:p>
          <a:p>
            <a:pPr>
              <a:buFont typeface="Wingdings" panose="05000000000000000000" pitchFamily="2" charset="2"/>
              <a:buChar char="§"/>
            </a:pPr>
            <a:r>
              <a:rPr lang="en-US" dirty="0">
                <a:highlight>
                  <a:srgbClr val="00FFFF"/>
                </a:highlight>
              </a:rPr>
              <a:t>       Librarian can change the status of book (whether it is available or not).</a:t>
            </a:r>
          </a:p>
          <a:p>
            <a:pPr marL="0" indent="0">
              <a:buNone/>
            </a:pPr>
            <a:endParaRPr lang="en-US" dirty="0"/>
          </a:p>
          <a:p>
            <a:pPr marL="0" indent="0">
              <a:buNone/>
            </a:pPr>
            <a:endParaRPr lang="en-US" dirty="0"/>
          </a:p>
          <a:p>
            <a:pPr>
              <a:buFont typeface="Wingdings" panose="05000000000000000000" pitchFamily="2" charset="2"/>
              <a:buChar char="§"/>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157338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609600"/>
            <a:ext cx="8763000" cy="5791200"/>
          </a:xfrm>
        </p:spPr>
        <p:txBody>
          <a:bodyPr>
            <a:normAutofit lnSpcReduction="10000"/>
          </a:bodyPr>
          <a:lstStyle/>
          <a:p>
            <a:pPr marL="0" indent="0">
              <a:buNone/>
            </a:pPr>
            <a:endParaRPr lang="en-US" dirty="0"/>
          </a:p>
          <a:p>
            <a:pPr marL="0" indent="0">
              <a:buNone/>
            </a:pPr>
            <a:r>
              <a:rPr lang="en-US" sz="2600" dirty="0"/>
              <a:t>6). </a:t>
            </a:r>
            <a:r>
              <a:rPr lang="en-US" sz="2600" b="1" u="sng" dirty="0">
                <a:highlight>
                  <a:srgbClr val="FFFF00"/>
                </a:highlight>
              </a:rPr>
              <a:t>Display History:</a:t>
            </a:r>
          </a:p>
          <a:p>
            <a:pPr>
              <a:buFont typeface="Wingdings" panose="05000000000000000000" pitchFamily="2" charset="2"/>
              <a:buChar char="§"/>
            </a:pPr>
            <a:r>
              <a:rPr lang="en-US" sz="2600" dirty="0"/>
              <a:t> </a:t>
            </a:r>
            <a:r>
              <a:rPr lang="en-US" sz="2600" dirty="0">
                <a:highlight>
                  <a:srgbClr val="00FFFF"/>
                </a:highlight>
              </a:rPr>
              <a:t>Librarian can see the list of deleted books and examine the history or previous owner of books.</a:t>
            </a:r>
          </a:p>
          <a:p>
            <a:pPr marL="0" indent="0">
              <a:buNone/>
            </a:pPr>
            <a:endParaRPr lang="en-US" sz="2600" dirty="0"/>
          </a:p>
          <a:p>
            <a:pPr marL="0" indent="0">
              <a:buNone/>
            </a:pPr>
            <a:r>
              <a:rPr lang="en-US" sz="2600" dirty="0"/>
              <a:t>7). </a:t>
            </a:r>
            <a:r>
              <a:rPr lang="en-US" sz="2600" b="1" u="sng" dirty="0">
                <a:highlight>
                  <a:srgbClr val="FFFF00"/>
                </a:highlight>
              </a:rPr>
              <a:t>Quality:</a:t>
            </a:r>
          </a:p>
          <a:p>
            <a:pPr>
              <a:buFont typeface="Wingdings" panose="05000000000000000000" pitchFamily="2" charset="2"/>
              <a:buChar char="§"/>
            </a:pPr>
            <a:r>
              <a:rPr lang="en-US" sz="2600" dirty="0">
                <a:highlight>
                  <a:srgbClr val="00FFFF"/>
                </a:highlight>
              </a:rPr>
              <a:t> Librarian can enter the current book condition and add quality of it in 5 rates.</a:t>
            </a:r>
          </a:p>
          <a:p>
            <a:r>
              <a:rPr lang="en-US" sz="2600" dirty="0">
                <a:highlight>
                  <a:srgbClr val="00FFFF"/>
                </a:highlight>
              </a:rPr>
              <a:t>Very nice</a:t>
            </a:r>
          </a:p>
          <a:p>
            <a:r>
              <a:rPr lang="en-US" sz="2600" dirty="0">
                <a:highlight>
                  <a:srgbClr val="00FFFF"/>
                </a:highlight>
              </a:rPr>
              <a:t>Nice</a:t>
            </a:r>
          </a:p>
          <a:p>
            <a:r>
              <a:rPr lang="en-US" sz="2600" dirty="0">
                <a:highlight>
                  <a:srgbClr val="00FFFF"/>
                </a:highlight>
              </a:rPr>
              <a:t>Good</a:t>
            </a:r>
          </a:p>
          <a:p>
            <a:r>
              <a:rPr lang="en-US" sz="2600" dirty="0">
                <a:highlight>
                  <a:srgbClr val="00FFFF"/>
                </a:highlight>
              </a:rPr>
              <a:t>Average</a:t>
            </a:r>
          </a:p>
          <a:p>
            <a:r>
              <a:rPr lang="en-US" sz="2600" dirty="0">
                <a:highlight>
                  <a:srgbClr val="00FFFF"/>
                </a:highlight>
              </a:rPr>
              <a:t>Bad</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221012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pic>
        <p:nvPicPr>
          <p:cNvPr id="5" name="Picture 4" descr="Capture2.PNG"/>
          <p:cNvPicPr>
            <a:picLocks noChangeAspect="1"/>
          </p:cNvPicPr>
          <p:nvPr/>
        </p:nvPicPr>
        <p:blipFill>
          <a:blip r:embed="rId3"/>
          <a:stretch>
            <a:fillRect/>
          </a:stretch>
        </p:blipFill>
        <p:spPr>
          <a:xfrm>
            <a:off x="381000" y="304800"/>
            <a:ext cx="8305800" cy="6248400"/>
          </a:xfrm>
          <a:prstGeom prst="rect">
            <a:avLst/>
          </a:prstGeom>
        </p:spPr>
      </p:pic>
      <p:sp>
        <p:nvSpPr>
          <p:cNvPr id="3" name="Content Placeholder 2"/>
          <p:cNvSpPr>
            <a:spLocks noGrp="1"/>
          </p:cNvSpPr>
          <p:nvPr>
            <p:ph idx="4294967295"/>
          </p:nvPr>
        </p:nvSpPr>
        <p:spPr>
          <a:xfrm>
            <a:off x="2971800" y="3094038"/>
            <a:ext cx="5638800" cy="2392362"/>
          </a:xfrm>
        </p:spPr>
        <p:txBody>
          <a:bodyPr>
            <a:normAutofit fontScale="92500" lnSpcReduction="20000"/>
          </a:bodyPr>
          <a:lstStyle/>
          <a:p>
            <a:pPr algn="just"/>
            <a:r>
              <a:rPr lang="en-US" dirty="0">
                <a:latin typeface="Agency FB" pitchFamily="34" charset="0"/>
              </a:rPr>
              <a:t>We would like to convey our heartful thanks to Dr. </a:t>
            </a:r>
            <a:r>
              <a:rPr lang="en-US" dirty="0" err="1">
                <a:latin typeface="Agency FB" pitchFamily="34" charset="0"/>
              </a:rPr>
              <a:t>Ashwin</a:t>
            </a:r>
            <a:r>
              <a:rPr lang="en-US" dirty="0">
                <a:latin typeface="Agency FB" pitchFamily="34" charset="0"/>
              </a:rPr>
              <a:t> </a:t>
            </a:r>
            <a:r>
              <a:rPr lang="en-US" dirty="0" err="1" smtClean="0">
                <a:latin typeface="Agency FB" pitchFamily="34" charset="0"/>
              </a:rPr>
              <a:t>Makwana</a:t>
            </a:r>
            <a:r>
              <a:rPr lang="en-US" dirty="0" smtClean="0">
                <a:latin typeface="Agency FB" pitchFamily="34" charset="0"/>
              </a:rPr>
              <a:t> </a:t>
            </a:r>
            <a:r>
              <a:rPr lang="en-US" dirty="0">
                <a:latin typeface="Agency FB" pitchFamily="34" charset="0"/>
              </a:rPr>
              <a:t>who always gave valuable suggestions and guidance for completion of our project.</a:t>
            </a:r>
          </a:p>
          <a:p>
            <a:pPr algn="just"/>
            <a:r>
              <a:rPr lang="en-US" dirty="0">
                <a:latin typeface="Agency FB" pitchFamily="34" charset="0"/>
              </a:rPr>
              <a:t>He helped us to understand and remember important details of the project. </a:t>
            </a:r>
          </a:p>
          <a:p>
            <a:pPr marL="0" indent="0" algn="just">
              <a:buNone/>
            </a:pPr>
            <a:r>
              <a:rPr lang="en-US" dirty="0">
                <a:latin typeface="Agency FB" pitchFamily="34" charset="0"/>
              </a:rPr>
              <a:t> </a:t>
            </a:r>
          </a:p>
          <a:p>
            <a:pPr marL="0" indent="0" algn="just">
              <a:buNone/>
            </a:pPr>
            <a:endParaRPr lang="en-US" dirty="0">
              <a:latin typeface="Agency FB" pitchFamily="34" charset="0"/>
            </a:endParaRPr>
          </a:p>
        </p:txBody>
      </p:sp>
    </p:spTree>
    <p:extLst>
      <p:ext uri="{BB962C8B-B14F-4D97-AF65-F5344CB8AC3E}">
        <p14:creationId xmlns:p14="http://schemas.microsoft.com/office/powerpoint/2010/main" xmlns="" val="1350354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200" y="914400"/>
            <a:ext cx="8991600" cy="5715000"/>
          </a:xfrm>
        </p:spPr>
        <p:txBody>
          <a:bodyPr/>
          <a:lstStyle/>
          <a:p>
            <a:pPr marL="0" indent="0">
              <a:buNone/>
            </a:pPr>
            <a:r>
              <a:rPr lang="en-US" sz="2400" b="1" dirty="0"/>
              <a:t>8). </a:t>
            </a:r>
            <a:r>
              <a:rPr lang="en-US" sz="2400" b="1" u="sng" dirty="0">
                <a:highlight>
                  <a:srgbClr val="FFFF00"/>
                </a:highlight>
              </a:rPr>
              <a:t>Charge :</a:t>
            </a:r>
          </a:p>
          <a:p>
            <a:pPr marL="0" indent="0">
              <a:buNone/>
            </a:pPr>
            <a:endParaRPr lang="en-US" sz="2400" dirty="0"/>
          </a:p>
          <a:p>
            <a:pPr marL="0" indent="0">
              <a:buNone/>
            </a:pPr>
            <a:r>
              <a:rPr lang="en-US" sz="2400" dirty="0">
                <a:highlight>
                  <a:srgbClr val="00FFFF"/>
                </a:highlight>
              </a:rPr>
              <a:t>Librarian can charge for late submissions of books</a:t>
            </a:r>
            <a:r>
              <a:rPr lang="en-US" sz="2400" dirty="0"/>
              <a:t>.</a:t>
            </a:r>
          </a:p>
          <a:p>
            <a:pPr marL="0" indent="0">
              <a:buNone/>
            </a:pPr>
            <a:r>
              <a:rPr lang="en-US" sz="2400" dirty="0"/>
              <a:t>	</a:t>
            </a:r>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xmlns="" val="1413327433"/>
              </p:ext>
            </p:extLst>
          </p:nvPr>
        </p:nvGraphicFramePr>
        <p:xfrm>
          <a:off x="1143000" y="3048000"/>
          <a:ext cx="6096000" cy="2123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US" dirty="0"/>
                        <a:t>DAYS </a:t>
                      </a:r>
                      <a:r>
                        <a:rPr lang="en-US" baseline="0" dirty="0"/>
                        <a:t> (X)</a:t>
                      </a:r>
                      <a:endParaRPr lang="en-US" dirty="0"/>
                    </a:p>
                  </a:txBody>
                  <a:tcPr/>
                </a:tc>
                <a:tc>
                  <a:txBody>
                    <a:bodyPr/>
                    <a:lstStyle/>
                    <a:p>
                      <a:r>
                        <a:rPr lang="en-US" dirty="0"/>
                        <a:t>Charge Per</a:t>
                      </a:r>
                      <a:r>
                        <a:rPr lang="en-US" baseline="0" dirty="0"/>
                        <a:t>  Day</a:t>
                      </a:r>
                      <a:endParaRPr lang="en-US" dirty="0"/>
                    </a:p>
                  </a:txBody>
                  <a:tcPr/>
                </a:tc>
                <a:extLst>
                  <a:ext uri="{0D108BD9-81ED-4DB2-BD59-A6C34878D82A}">
                    <a16:rowId xmlns:a16="http://schemas.microsoft.com/office/drawing/2014/main" xmlns="" val="10000"/>
                  </a:ext>
                </a:extLst>
              </a:tr>
              <a:tr h="370840">
                <a:tc>
                  <a:txBody>
                    <a:bodyPr/>
                    <a:lstStyle/>
                    <a:p>
                      <a:r>
                        <a:rPr lang="en-US" dirty="0"/>
                        <a:t>1&lt;=</a:t>
                      </a:r>
                      <a:r>
                        <a:rPr lang="en-US" baseline="0" dirty="0"/>
                        <a:t> x &lt;= 5</a:t>
                      </a:r>
                      <a:endParaRPr lang="en-US" dirty="0"/>
                    </a:p>
                  </a:txBody>
                  <a:tcPr/>
                </a:tc>
                <a:tc>
                  <a:txBody>
                    <a:bodyPr/>
                    <a:lstStyle/>
                    <a:p>
                      <a:r>
                        <a:rPr lang="en-US" dirty="0"/>
                        <a:t>0.5 </a:t>
                      </a:r>
                      <a:r>
                        <a:rPr lang="en-US" dirty="0" err="1"/>
                        <a:t>Rs</a:t>
                      </a:r>
                      <a:endParaRPr lang="en-US"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6&lt;=</a:t>
                      </a:r>
                      <a:r>
                        <a:rPr lang="en-US" baseline="0" dirty="0"/>
                        <a:t> x &lt;= 10</a:t>
                      </a:r>
                      <a:endParaRPr lang="en-US" dirty="0"/>
                    </a:p>
                  </a:txBody>
                  <a:tcPr/>
                </a:tc>
                <a:tc>
                  <a:txBody>
                    <a:bodyPr/>
                    <a:lstStyle/>
                    <a:p>
                      <a:r>
                        <a:rPr lang="en-US" dirty="0"/>
                        <a:t>1 </a:t>
                      </a:r>
                      <a:r>
                        <a:rPr lang="en-US" dirty="0" err="1"/>
                        <a:t>Rs</a:t>
                      </a:r>
                      <a:endParaRPr 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0" dirty="0"/>
                        <a:t> &gt; 10</a:t>
                      </a:r>
                      <a:endParaRPr lang="en-US" dirty="0"/>
                    </a:p>
                  </a:txBody>
                  <a:tcPr/>
                </a:tc>
                <a:tc>
                  <a:txBody>
                    <a:bodyPr/>
                    <a:lstStyle/>
                    <a:p>
                      <a:r>
                        <a:rPr lang="en-US" dirty="0"/>
                        <a:t>5 </a:t>
                      </a:r>
                      <a:r>
                        <a:rPr lang="en-US" dirty="0" err="1"/>
                        <a:t>Rs</a:t>
                      </a:r>
                      <a:endParaRPr lang="en-US" dirty="0"/>
                    </a:p>
                  </a:txBody>
                  <a:tcPr/>
                </a:tc>
                <a:extLst>
                  <a:ext uri="{0D108BD9-81ED-4DB2-BD59-A6C34878D82A}">
                    <a16:rowId xmlns:a16="http://schemas.microsoft.com/office/drawing/2014/main" xmlns="" val="10003"/>
                  </a:ext>
                </a:extLst>
              </a:tr>
              <a:tr h="370840">
                <a:tc>
                  <a:txBody>
                    <a:bodyPr/>
                    <a:lstStyle/>
                    <a:p>
                      <a:r>
                        <a:rPr lang="en-US" dirty="0"/>
                        <a:t>x</a:t>
                      </a:r>
                      <a:r>
                        <a:rPr lang="en-US" baseline="0" dirty="0"/>
                        <a:t> &gt; 30</a:t>
                      </a:r>
                      <a:endParaRPr lang="en-US" dirty="0"/>
                    </a:p>
                  </a:txBody>
                  <a:tcPr/>
                </a:tc>
                <a:tc>
                  <a:txBody>
                    <a:bodyPr/>
                    <a:lstStyle/>
                    <a:p>
                      <a:r>
                        <a:rPr lang="en-US" dirty="0"/>
                        <a:t>Membership would be cancelled</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3975055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p:cNvPicPr>
            <a:picLocks noChangeAspect="1" noChangeArrowheads="1"/>
          </p:cNvPicPr>
          <p:nvPr/>
        </p:nvPicPr>
        <p:blipFill>
          <a:blip r:embed="rId2"/>
          <a:srcRect/>
          <a:stretch>
            <a:fillRect/>
          </a:stretch>
        </p:blipFill>
        <p:spPr bwMode="auto">
          <a:xfrm>
            <a:off x="1371600" y="2895600"/>
            <a:ext cx="6248400" cy="1066800"/>
          </a:xfrm>
          <a:prstGeom prst="rect">
            <a:avLst/>
          </a:prstGeom>
          <a:noFill/>
        </p:spPr>
      </p:pic>
      <p:pic>
        <p:nvPicPr>
          <p:cNvPr id="53249" name="Picture 4"/>
          <p:cNvPicPr>
            <a:picLocks noChangeAspect="1" noChangeArrowheads="1"/>
          </p:cNvPicPr>
          <p:nvPr/>
        </p:nvPicPr>
        <p:blipFill>
          <a:blip r:embed="rId3"/>
          <a:srcRect/>
          <a:stretch>
            <a:fillRect/>
          </a:stretch>
        </p:blipFill>
        <p:spPr bwMode="auto">
          <a:xfrm>
            <a:off x="1371600" y="4038600"/>
            <a:ext cx="6248399" cy="1082590"/>
          </a:xfrm>
          <a:prstGeom prst="rect">
            <a:avLst/>
          </a:prstGeom>
          <a:noFill/>
        </p:spPr>
      </p:pic>
      <p:sp>
        <p:nvSpPr>
          <p:cNvPr id="53251" name="Rectangle 3"/>
          <p:cNvSpPr>
            <a:spLocks noChangeArrowheads="1"/>
          </p:cNvSpPr>
          <p:nvPr/>
        </p:nvSpPr>
        <p:spPr bwMode="auto">
          <a:xfrm>
            <a:off x="457200" y="326410"/>
            <a:ext cx="8077200" cy="249299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sng"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We have made three file pointers </a:t>
            </a:r>
            <a:endParaRPr kumimoji="0" lang="en-US" sz="1000" b="0" i="0" u="none" strike="noStrike" cap="none" normalizeH="0" baseline="0" dirty="0" smtClean="0">
              <a:ln>
                <a:noFill/>
              </a:ln>
              <a:solidFill>
                <a:schemeClr val="tx1"/>
              </a:solidFill>
              <a:effectLst/>
              <a:latin typeface="Bahnschrift SemiBold"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1). </a:t>
            </a:r>
            <a:r>
              <a:rPr kumimoji="0" lang="en-US" sz="1600" b="1"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books.dat file</a:t>
            </a: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 To store current book records.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Bahnschrift SemiBold"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2). </a:t>
            </a:r>
            <a:r>
              <a:rPr kumimoji="0" lang="en-US" sz="1600" b="1"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temp.dat file</a:t>
            </a: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 To manage the deleted data and also to replace the current file. After deleting some data in books.dat file, the remaining record is stored in temp.dat </a:t>
            </a:r>
            <a:r>
              <a:rPr kumimoji="0" lang="en-US" sz="1600" b="0" i="0" u="none" strike="noStrike" cap="none" normalizeH="0" baseline="0" dirty="0" err="1" smtClean="0">
                <a:ln>
                  <a:noFill/>
                </a:ln>
                <a:solidFill>
                  <a:schemeClr val="tx1"/>
                </a:solidFill>
                <a:effectLst/>
                <a:latin typeface="Bahnschrift SemiBold" pitchFamily="34" charset="0"/>
                <a:ea typeface="Times New Roman" pitchFamily="18" charset="0"/>
                <a:cs typeface="Times New Roman" pitchFamily="18" charset="0"/>
              </a:rPr>
              <a:t>file.then</a:t>
            </a: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 previous books.dat file is removed and temp.dat file is renamed as books.dat file. And also deleted record is stored in history.dat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Bahnschrift SemiBold"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3). </a:t>
            </a:r>
            <a:r>
              <a:rPr kumimoji="0" lang="en-US" sz="1600" b="1"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history.dat file</a:t>
            </a:r>
            <a:r>
              <a:rPr kumimoji="0" lang="en-US" sz="1600" b="0" i="0" u="none" strike="noStrike" cap="none" normalizeH="0" baseline="0" dirty="0" smtClean="0">
                <a:ln>
                  <a:noFill/>
                </a:ln>
                <a:solidFill>
                  <a:schemeClr val="tx1"/>
                </a:solidFill>
                <a:effectLst/>
                <a:latin typeface="Bahnschrift SemiBold" pitchFamily="34" charset="0"/>
                <a:ea typeface="Times New Roman" pitchFamily="18" charset="0"/>
                <a:cs typeface="Times New Roman" pitchFamily="18" charset="0"/>
              </a:rPr>
              <a:t>: To store the history of book records.</a:t>
            </a:r>
            <a:endParaRPr kumimoji="0" lang="en-US" sz="1000" b="0" i="0" u="none" strike="noStrike" cap="none" normalizeH="0" baseline="0" dirty="0" smtClean="0">
              <a:ln>
                <a:noFill/>
              </a:ln>
              <a:solidFill>
                <a:schemeClr val="tx1"/>
              </a:solidFill>
              <a:effectLst/>
              <a:latin typeface="Bahnschrift SemiBold"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Bahnschrift SemiBold" pitchFamily="34" charset="0"/>
              <a:cs typeface="Arial" pitchFamily="34" charset="0"/>
            </a:endParaRPr>
          </a:p>
        </p:txBody>
      </p:sp>
      <p:sp>
        <p:nvSpPr>
          <p:cNvPr id="53252" name="Rectangle 4"/>
          <p:cNvSpPr>
            <a:spLocks noChangeArrowheads="1"/>
          </p:cNvSpPr>
          <p:nvPr/>
        </p:nvSpPr>
        <p:spPr bwMode="auto">
          <a:xfrm>
            <a:off x="1600200" y="3429000"/>
            <a:ext cx="68580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3253" name="Rectangle 5"/>
          <p:cNvSpPr>
            <a:spLocks noChangeArrowheads="1"/>
          </p:cNvSpPr>
          <p:nvPr/>
        </p:nvSpPr>
        <p:spPr bwMode="auto">
          <a:xfrm>
            <a:off x="304800" y="5181600"/>
            <a:ext cx="8382000" cy="117718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vert="horz" wrap="square" lIns="0" tIns="152352" rIns="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b="0" i="0" u="none" strike="noStrike" cap="none" normalizeH="0" baseline="0" dirty="0" smtClean="0">
                <a:ln>
                  <a:noFill/>
                </a:ln>
                <a:solidFill>
                  <a:schemeClr val="tx1"/>
                </a:solidFill>
                <a:effectLst/>
                <a:latin typeface="Bahnschrift SemiBold SemiConden" pitchFamily="34" charset="0"/>
                <a:ea typeface="Times New Roman" pitchFamily="18" charset="0"/>
                <a:cs typeface="Times New Roman" pitchFamily="18" charset="0"/>
              </a:rPr>
              <a:t>Here all the data types except string are stored in special characters because it is a data file ( .</a:t>
            </a:r>
            <a:r>
              <a:rPr kumimoji="0" lang="en-US" b="0" i="0" u="none" strike="noStrike" cap="none" normalizeH="0" baseline="0" dirty="0" err="1" smtClean="0">
                <a:ln>
                  <a:noFill/>
                </a:ln>
                <a:solidFill>
                  <a:schemeClr val="tx1"/>
                </a:solidFill>
                <a:effectLst/>
                <a:latin typeface="Bahnschrift SemiBold SemiConden" pitchFamily="34" charset="0"/>
                <a:ea typeface="Times New Roman" pitchFamily="18" charset="0"/>
                <a:cs typeface="Times New Roman" pitchFamily="18" charset="0"/>
              </a:rPr>
              <a:t>dat</a:t>
            </a:r>
            <a:r>
              <a:rPr kumimoji="0" lang="en-US" b="0" i="0" u="none" strike="noStrike" cap="none" normalizeH="0" baseline="0" dirty="0" smtClean="0">
                <a:ln>
                  <a:noFill/>
                </a:ln>
                <a:solidFill>
                  <a:schemeClr val="tx1"/>
                </a:solidFill>
                <a:effectLst/>
                <a:latin typeface="Bahnschrift SemiBold SemiConden" pitchFamily="34" charset="0"/>
                <a:ea typeface="Times New Roman" pitchFamily="18" charset="0"/>
                <a:cs typeface="Times New Roman" pitchFamily="18" charset="0"/>
              </a:rPr>
              <a:t> extension) </a:t>
            </a:r>
            <a:endParaRPr kumimoji="0" lang="en-US" sz="2400" b="1" i="0" u="none" strike="noStrike" cap="none" normalizeH="0" baseline="0" dirty="0" smtClean="0">
              <a:ln>
                <a:noFill/>
              </a:ln>
              <a:solidFill>
                <a:schemeClr val="tx1"/>
              </a:solidFill>
              <a:effectLst/>
              <a:latin typeface="Bahnschrift SemiBold SemiConden" pitchFamily="34"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2800" b="0" i="0" u="none" strike="noStrike" cap="none" normalizeH="0" baseline="0" dirty="0" smtClean="0">
              <a:ln>
                <a:noFill/>
              </a:ln>
              <a:solidFill>
                <a:schemeClr val="tx1"/>
              </a:solidFill>
              <a:effectLst/>
              <a:latin typeface="Bahnschrift SemiBold SemiConden"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 y="0"/>
            <a:ext cx="9144000" cy="6858000"/>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pPr algn="r"/>
            <a:r>
              <a:rPr lang="en-US" sz="4800" b="1" u="sng" dirty="0">
                <a:effectLst>
                  <a:outerShdw blurRad="38100" dist="38100" dir="2700000" algn="tl">
                    <a:srgbClr val="000000">
                      <a:alpha val="43137"/>
                    </a:srgbClr>
                  </a:outerShdw>
                </a:effectLst>
              </a:rPr>
              <a:t>ADVANTAGES</a:t>
            </a:r>
          </a:p>
        </p:txBody>
      </p:sp>
      <p:sp>
        <p:nvSpPr>
          <p:cNvPr id="3" name="Content Placeholder 2"/>
          <p:cNvSpPr>
            <a:spLocks noGrp="1"/>
          </p:cNvSpPr>
          <p:nvPr>
            <p:ph idx="1"/>
          </p:nvPr>
        </p:nvSpPr>
        <p:spPr>
          <a:xfrm>
            <a:off x="152400" y="1600200"/>
            <a:ext cx="6553200" cy="4525963"/>
          </a:xfrm>
        </p:spPr>
        <p:txBody>
          <a:bodyPr>
            <a:normAutofit/>
          </a:bodyPr>
          <a:lstStyle/>
          <a:p>
            <a:r>
              <a:rPr lang="en-US" sz="2400" dirty="0">
                <a:latin typeface="Bahnschrift SemiBold SemiConden" pitchFamily="34" charset="0"/>
              </a:rPr>
              <a:t>Student do not have to wait in long queues.</a:t>
            </a:r>
          </a:p>
          <a:p>
            <a:r>
              <a:rPr lang="en-US" sz="2400" dirty="0">
                <a:latin typeface="Bahnschrift SemiBold SemiConden" pitchFamily="34" charset="0"/>
              </a:rPr>
              <a:t>Librarian does not need to worry about books.</a:t>
            </a:r>
          </a:p>
          <a:p>
            <a:r>
              <a:rPr lang="en-US" sz="2400" dirty="0">
                <a:latin typeface="Bahnschrift SemiBold SemiConden" pitchFamily="34" charset="0"/>
              </a:rPr>
              <a:t>This software reduces paper work.</a:t>
            </a:r>
          </a:p>
          <a:p>
            <a:r>
              <a:rPr lang="en-US" sz="2400" dirty="0">
                <a:latin typeface="Bahnschrift SemiBold SemiConden" pitchFamily="34" charset="0"/>
              </a:rPr>
              <a:t>It is easy to handle students record.</a:t>
            </a:r>
          </a:p>
          <a:p>
            <a:r>
              <a:rPr lang="en-US" sz="2400" dirty="0">
                <a:latin typeface="Bahnschrift SemiBold SemiConden" pitchFamily="34" charset="0"/>
              </a:rPr>
              <a:t>It is easily to handle books records.</a:t>
            </a:r>
          </a:p>
          <a:p>
            <a:r>
              <a:rPr lang="en-US" sz="2400" dirty="0">
                <a:latin typeface="Bahnschrift SemiBold SemiConden" pitchFamily="34" charset="0"/>
              </a:rPr>
              <a:t>This software saves the time.</a:t>
            </a:r>
          </a:p>
          <a:p>
            <a:r>
              <a:rPr lang="en-US" sz="2400" dirty="0">
                <a:latin typeface="Bahnschrift SemiBold SemiConden" pitchFamily="34" charset="0"/>
              </a:rPr>
              <a:t>Information of the books stores permanently</a:t>
            </a:r>
            <a:r>
              <a:rPr lang="en-US" sz="2400" dirty="0" smtClean="0">
                <a:latin typeface="Bahnschrift SemiBold SemiConden" pitchFamily="34" charset="0"/>
              </a:rPr>
              <a:t>.</a:t>
            </a:r>
          </a:p>
          <a:p>
            <a:r>
              <a:rPr lang="en-US" sz="2400" dirty="0" smtClean="0">
                <a:latin typeface="Bahnschrift SemiBold SemiConden" pitchFamily="34" charset="0"/>
              </a:rPr>
              <a:t>For every pc which have low end configuration, our project is completely able to execute.</a:t>
            </a:r>
            <a:endParaRPr lang="en-US" sz="2400" dirty="0">
              <a:latin typeface="Bahnschrift SemiBold SemiConden" pitchFamily="34" charset="0"/>
            </a:endParaRPr>
          </a:p>
          <a:p>
            <a:pPr marL="0" indent="0">
              <a:buNone/>
            </a:pPr>
            <a:r>
              <a:rPr lang="en-US" sz="2400" dirty="0">
                <a:latin typeface="Bahnschrift SemiBold SemiConden" pitchFamily="34" charset="0"/>
              </a:rPr>
              <a:t> </a:t>
            </a:r>
          </a:p>
          <a:p>
            <a:endParaRPr lang="en-US" sz="2400" dirty="0">
              <a:latin typeface="Bahnschrift SemiBold SemiConden" pitchFamily="34" charset="0"/>
            </a:endParaRPr>
          </a:p>
        </p:txBody>
      </p:sp>
    </p:spTree>
    <p:extLst>
      <p:ext uri="{BB962C8B-B14F-4D97-AF65-F5344CB8AC3E}">
        <p14:creationId xmlns:p14="http://schemas.microsoft.com/office/powerpoint/2010/main" xmlns="" val="4224280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
        <p:nvSpPr>
          <p:cNvPr id="2" name="Title 1"/>
          <p:cNvSpPr>
            <a:spLocks noGrp="1"/>
          </p:cNvSpPr>
          <p:nvPr>
            <p:ph type="title"/>
          </p:nvPr>
        </p:nvSpPr>
        <p:spPr>
          <a:xfrm>
            <a:off x="457200" y="152400"/>
            <a:ext cx="8229600" cy="1143000"/>
          </a:xfrm>
        </p:spPr>
        <p:txBody>
          <a:bodyPr>
            <a:normAutofit/>
          </a:bodyPr>
          <a:lstStyle/>
          <a:p>
            <a:r>
              <a:rPr lang="en-US" b="1" u="sng" dirty="0">
                <a:solidFill>
                  <a:srgbClr val="002060"/>
                </a:solidFill>
                <a:effectLst>
                  <a:outerShdw blurRad="38100" dist="38100" dir="2700000" algn="tl">
                    <a:srgbClr val="000000">
                      <a:alpha val="43137"/>
                    </a:srgbClr>
                  </a:outerShdw>
                </a:effectLst>
                <a:latin typeface="Berlin Sans FB Demi" pitchFamily="34" charset="0"/>
              </a:rPr>
              <a:t>CONCLUSION</a:t>
            </a:r>
          </a:p>
        </p:txBody>
      </p:sp>
      <p:sp>
        <p:nvSpPr>
          <p:cNvPr id="3" name="Content Placeholder 2"/>
          <p:cNvSpPr>
            <a:spLocks noGrp="1"/>
          </p:cNvSpPr>
          <p:nvPr>
            <p:ph idx="1"/>
          </p:nvPr>
        </p:nvSpPr>
        <p:spPr>
          <a:xfrm>
            <a:off x="457200" y="1447800"/>
            <a:ext cx="8229600" cy="4525963"/>
          </a:xfrm>
        </p:spPr>
        <p:txBody>
          <a:bodyPr>
            <a:normAutofit/>
          </a:bodyPr>
          <a:lstStyle/>
          <a:p>
            <a:pPr algn="just"/>
            <a:r>
              <a:rPr lang="en-US" dirty="0">
                <a:latin typeface="Bahnschrift SemiBold SemiConden" pitchFamily="34" charset="0"/>
              </a:rPr>
              <a:t>This software is efficient in maintaining student’s details and can easily perform operations on students record. </a:t>
            </a:r>
            <a:endParaRPr lang="en-US" dirty="0" smtClean="0">
              <a:latin typeface="Bahnschrift SemiBold SemiConden" pitchFamily="34" charset="0"/>
            </a:endParaRPr>
          </a:p>
          <a:p>
            <a:pPr algn="just"/>
            <a:r>
              <a:rPr lang="en-US" dirty="0" smtClean="0">
                <a:latin typeface="Bahnschrift SemiBold SemiConden" pitchFamily="34" charset="0"/>
              </a:rPr>
              <a:t>As technology emerges, it is possible to upgrade the system.</a:t>
            </a:r>
          </a:p>
          <a:p>
            <a:pPr algn="just"/>
            <a:endParaRPr lang="en-US" sz="2400" dirty="0">
              <a:latin typeface="Bahnschrift SemiBold SemiConden" pitchFamily="34" charset="0"/>
            </a:endParaRPr>
          </a:p>
        </p:txBody>
      </p:sp>
    </p:spTree>
    <p:extLst>
      <p:ext uri="{BB962C8B-B14F-4D97-AF65-F5344CB8AC3E}">
        <p14:creationId xmlns:p14="http://schemas.microsoft.com/office/powerpoint/2010/main" xmlns="" val="2925808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
        <p:nvSpPr>
          <p:cNvPr id="5" name="Rectangle 4"/>
          <p:cNvSpPr/>
          <p:nvPr/>
        </p:nvSpPr>
        <p:spPr>
          <a:xfrm>
            <a:off x="609600" y="1319748"/>
            <a:ext cx="8153400" cy="3908762"/>
          </a:xfrm>
          <a:prstGeom prst="rect">
            <a:avLst/>
          </a:prstGeom>
        </p:spPr>
        <p:txBody>
          <a:bodyPr wrap="square">
            <a:spAutoFit/>
          </a:bodyPr>
          <a:lstStyle/>
          <a:p>
            <a:pPr lvl="0" algn="ctr" fontAlgn="base">
              <a:spcBef>
                <a:spcPct val="0"/>
              </a:spcBef>
              <a:spcAft>
                <a:spcPct val="0"/>
              </a:spcAft>
            </a:pPr>
            <a:r>
              <a:rPr lang="en-US" sz="3200" b="1" u="sng"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Black" pitchFamily="34" charset="0"/>
                <a:ea typeface="Times New Roman" pitchFamily="18" charset="0"/>
                <a:cs typeface="Times New Roman" pitchFamily="18" charset="0"/>
              </a:rPr>
              <a:t>FEEDBACK</a:t>
            </a:r>
          </a:p>
          <a:p>
            <a:pPr lvl="0" algn="just" eaLnBrk="0" fontAlgn="base" hangingPunct="0">
              <a:spcBef>
                <a:spcPct val="0"/>
              </a:spcBef>
              <a:spcAft>
                <a:spcPct val="0"/>
              </a:spcAft>
              <a:buFontTx/>
              <a:buChar char="•"/>
            </a:pPr>
            <a:r>
              <a:rPr lang="en-US" sz="2400" b="1" dirty="0" smtClean="0">
                <a:latin typeface="Bahnschrift SemiBold SemiConden" pitchFamily="34" charset="0"/>
                <a:ea typeface="Times New Roman" pitchFamily="18" charset="0"/>
                <a:cs typeface="Times New Roman" pitchFamily="18" charset="0"/>
              </a:rPr>
              <a:t>    To know whether our project is useful or not, we went to a       school called “</a:t>
            </a:r>
            <a:r>
              <a:rPr lang="en-US" sz="2400" b="1" dirty="0" err="1" smtClean="0">
                <a:latin typeface="Bahnschrift SemiBold SemiConden" pitchFamily="34" charset="0"/>
                <a:ea typeface="Times New Roman" pitchFamily="18" charset="0"/>
                <a:cs typeface="Times New Roman" pitchFamily="18" charset="0"/>
              </a:rPr>
              <a:t>Ambe</a:t>
            </a:r>
            <a:r>
              <a:rPr lang="en-US" sz="2400" b="1" dirty="0" smtClean="0">
                <a:latin typeface="Bahnschrift SemiBold SemiConden" pitchFamily="34" charset="0"/>
                <a:ea typeface="Times New Roman" pitchFamily="18" charset="0"/>
                <a:cs typeface="Times New Roman" pitchFamily="18" charset="0"/>
              </a:rPr>
              <a:t> </a:t>
            </a:r>
            <a:r>
              <a:rPr lang="en-US" sz="2400" b="1" dirty="0" err="1" smtClean="0">
                <a:latin typeface="Bahnschrift SemiBold SemiConden" pitchFamily="34" charset="0"/>
                <a:ea typeface="Times New Roman" pitchFamily="18" charset="0"/>
                <a:cs typeface="Times New Roman" pitchFamily="18" charset="0"/>
              </a:rPr>
              <a:t>Vidhyalaya</a:t>
            </a:r>
            <a:r>
              <a:rPr lang="en-US" sz="2400" b="1" dirty="0" smtClean="0">
                <a:latin typeface="Bahnschrift SemiBold SemiConden" pitchFamily="34" charset="0"/>
                <a:ea typeface="Times New Roman" pitchFamily="18" charset="0"/>
                <a:cs typeface="Times New Roman" pitchFamily="18" charset="0"/>
              </a:rPr>
              <a:t>” so that we could represent our   work and get feedback.</a:t>
            </a:r>
            <a:endParaRPr lang="en-US" sz="1200" b="1" dirty="0" smtClean="0">
              <a:latin typeface="Bahnschrift SemiBold SemiConden" pitchFamily="34" charset="0"/>
              <a:cs typeface="Arial" pitchFamily="34" charset="0"/>
            </a:endParaRPr>
          </a:p>
          <a:p>
            <a:pPr lvl="0" algn="just" eaLnBrk="0" fontAlgn="base" hangingPunct="0">
              <a:spcBef>
                <a:spcPct val="0"/>
              </a:spcBef>
              <a:spcAft>
                <a:spcPct val="0"/>
              </a:spcAft>
              <a:buFontTx/>
              <a:buChar char="•"/>
            </a:pPr>
            <a:r>
              <a:rPr lang="en-US" sz="2400" b="1" dirty="0" smtClean="0">
                <a:latin typeface="Bahnschrift SemiBold SemiConden" pitchFamily="34" charset="0"/>
                <a:ea typeface="Times New Roman" pitchFamily="18" charset="0"/>
                <a:cs typeface="Times New Roman" pitchFamily="18" charset="0"/>
              </a:rPr>
              <a:t>    The librarian appreciated our work and also suggested few    ideas we could add so that their school find it more helpful and    then we added it in our project as “search in history” option.</a:t>
            </a:r>
            <a:endParaRPr lang="en-US" sz="1200" b="1" dirty="0" smtClean="0">
              <a:latin typeface="Bahnschrift SemiBold SemiConden" pitchFamily="34" charset="0"/>
              <a:cs typeface="Arial" pitchFamily="34" charset="0"/>
            </a:endParaRPr>
          </a:p>
          <a:p>
            <a:pPr lvl="0" algn="just" eaLnBrk="0" fontAlgn="base" hangingPunct="0">
              <a:spcBef>
                <a:spcPct val="0"/>
              </a:spcBef>
              <a:spcAft>
                <a:spcPct val="0"/>
              </a:spcAft>
              <a:buFontTx/>
              <a:buChar char="•"/>
            </a:pPr>
            <a:r>
              <a:rPr lang="en-US" sz="2400" b="1" dirty="0" smtClean="0">
                <a:latin typeface="Bahnschrift SemiBold SemiConden" pitchFamily="34" charset="0"/>
                <a:ea typeface="Times New Roman" pitchFamily="18" charset="0"/>
                <a:cs typeface="Times New Roman" pitchFamily="18" charset="0"/>
              </a:rPr>
              <a:t>    She also told that using this .exe file is very straight forward and after involving her suggested ideas into our work, she will accept our project as one of their school component.</a:t>
            </a:r>
            <a:endParaRPr lang="en-US" sz="3600" b="1" dirty="0" smtClean="0">
              <a:latin typeface="Bahnschrift SemiBold SemiConden"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
        <p:nvSpPr>
          <p:cNvPr id="2" name="Title 1"/>
          <p:cNvSpPr>
            <a:spLocks noGrp="1"/>
          </p:cNvSpPr>
          <p:nvPr>
            <p:ph type="title"/>
          </p:nvPr>
        </p:nvSpPr>
        <p:spPr>
          <a:xfrm>
            <a:off x="457200" y="914400"/>
            <a:ext cx="8229600" cy="1143000"/>
          </a:xfrm>
        </p:spPr>
        <p:txBody>
          <a:bodyPr/>
          <a:lstStyle/>
          <a:p>
            <a:r>
              <a:rPr lang="en-US" b="1" u="sng" dirty="0">
                <a:solidFill>
                  <a:srgbClr val="FF0000"/>
                </a:solidFill>
                <a:effectLst>
                  <a:outerShdw blurRad="38100" dist="38100" dir="2700000" algn="tl">
                    <a:srgbClr val="000000">
                      <a:alpha val="43137"/>
                    </a:srgbClr>
                  </a:outerShdw>
                </a:effectLst>
              </a:rPr>
              <a:t>REFERENCES</a:t>
            </a:r>
          </a:p>
        </p:txBody>
      </p:sp>
      <p:sp>
        <p:nvSpPr>
          <p:cNvPr id="3" name="Content Placeholder 2"/>
          <p:cNvSpPr>
            <a:spLocks noGrp="1"/>
          </p:cNvSpPr>
          <p:nvPr>
            <p:ph idx="1"/>
          </p:nvPr>
        </p:nvSpPr>
        <p:spPr>
          <a:xfrm>
            <a:off x="457200" y="2286000"/>
            <a:ext cx="8229600" cy="4525963"/>
          </a:xfrm>
        </p:spPr>
        <p:txBody>
          <a:bodyPr>
            <a:normAutofit/>
          </a:bodyPr>
          <a:lstStyle/>
          <a:p>
            <a:r>
              <a:rPr lang="en-US" sz="2400" dirty="0">
                <a:solidFill>
                  <a:srgbClr val="FF0000"/>
                </a:solidFill>
                <a:latin typeface="Arial Narrow" pitchFamily="34" charset="0"/>
                <a:hlinkClick r:id="rId3"/>
              </a:rPr>
              <a:t>https://www.geeksforgeeks.org/file-handling-c-classes/</a:t>
            </a:r>
            <a:endParaRPr lang="en-US" sz="2400" dirty="0">
              <a:solidFill>
                <a:srgbClr val="FF0000"/>
              </a:solidFill>
              <a:latin typeface="Arial Narrow" pitchFamily="34" charset="0"/>
            </a:endParaRPr>
          </a:p>
          <a:p>
            <a:pPr>
              <a:buNone/>
            </a:pPr>
            <a:endParaRPr lang="en-US" sz="2400" dirty="0">
              <a:solidFill>
                <a:srgbClr val="FF0000"/>
              </a:solidFill>
              <a:latin typeface="Arial Narrow" pitchFamily="34" charset="0"/>
            </a:endParaRPr>
          </a:p>
          <a:p>
            <a:r>
              <a:rPr lang="en-US" sz="2400" dirty="0">
                <a:solidFill>
                  <a:srgbClr val="FF0000"/>
                </a:solidFill>
                <a:latin typeface="Arial Narrow" pitchFamily="34" charset="0"/>
                <a:hlinkClick r:id="rId4"/>
              </a:rPr>
              <a:t>https://www.tutorialspoint.com/cplusplus/cpp_files_streams.htm</a:t>
            </a:r>
            <a:endParaRPr lang="en-US" sz="2400" dirty="0">
              <a:solidFill>
                <a:srgbClr val="FF0000"/>
              </a:solidFill>
              <a:latin typeface="Arial Narrow" pitchFamily="34" charset="0"/>
            </a:endParaRPr>
          </a:p>
          <a:p>
            <a:pPr>
              <a:buNone/>
            </a:pPr>
            <a:endParaRPr lang="en-US" sz="2400" dirty="0">
              <a:solidFill>
                <a:srgbClr val="FF0000"/>
              </a:solidFill>
              <a:latin typeface="Arial Narrow" pitchFamily="34" charset="0"/>
            </a:endParaRPr>
          </a:p>
          <a:p>
            <a:r>
              <a:rPr lang="en-US" sz="2400" dirty="0">
                <a:solidFill>
                  <a:srgbClr val="FF0000"/>
                </a:solidFill>
                <a:latin typeface="Arial Narrow" pitchFamily="34" charset="0"/>
                <a:hlinkClick r:id="rId5"/>
              </a:rPr>
              <a:t>https://www.sciencedirect.com/topics/computer-science/library-management-system</a:t>
            </a:r>
            <a:endParaRPr lang="en-US" sz="2400" dirty="0">
              <a:solidFill>
                <a:srgbClr val="FF0000"/>
              </a:solidFill>
              <a:latin typeface="Arial Narrow" pitchFamily="34" charset="0"/>
            </a:endParaRPr>
          </a:p>
          <a:p>
            <a:endParaRPr lang="en-US" sz="2400" dirty="0">
              <a:latin typeface="Arial Narrow"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2326" y="-25052"/>
            <a:ext cx="9146326" cy="6858000"/>
          </a:xfrm>
          <a:prstGeom prst="rect">
            <a:avLst/>
          </a:prstGeom>
          <a:noFill/>
          <a:ln w="9525">
            <a:noFill/>
            <a:miter lim="800000"/>
            <a:headEnd/>
            <a:tailEnd/>
          </a:ln>
          <a:effectLst/>
        </p:spPr>
      </p:pic>
    </p:spTree>
    <p:extLst>
      <p:ext uri="{BB962C8B-B14F-4D97-AF65-F5344CB8AC3E}">
        <p14:creationId xmlns:p14="http://schemas.microsoft.com/office/powerpoint/2010/main" xmlns="" val="326066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0" y="0"/>
            <a:ext cx="9143999" cy="6858000"/>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pPr algn="l"/>
            <a:r>
              <a:rPr lang="en-US" sz="4000" b="1" u="sng" dirty="0">
                <a:effectLst>
                  <a:outerShdw blurRad="38100" dist="38100" dir="2700000" algn="tl">
                    <a:srgbClr val="000000">
                      <a:alpha val="43137"/>
                    </a:srgbClr>
                  </a:outerShdw>
                </a:effectLst>
                <a:latin typeface="Book Antiqua" pitchFamily="18" charset="0"/>
              </a:rPr>
              <a:t>CONTENT</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b="1" dirty="0">
                <a:latin typeface="Bradley Hand ITC" pitchFamily="66" charset="0"/>
              </a:rPr>
              <a:t>INTRODUCTION</a:t>
            </a:r>
          </a:p>
          <a:p>
            <a:pPr marL="514350" indent="-514350">
              <a:buFont typeface="+mj-lt"/>
              <a:buAutoNum type="arabicPeriod"/>
            </a:pPr>
            <a:r>
              <a:rPr lang="en-US" b="1" dirty="0">
                <a:latin typeface="Bradley Hand ITC" pitchFamily="66" charset="0"/>
              </a:rPr>
              <a:t>REQUIREMENT</a:t>
            </a:r>
          </a:p>
          <a:p>
            <a:pPr marL="514350" indent="-514350">
              <a:buFont typeface="+mj-lt"/>
              <a:buAutoNum type="arabicPeriod"/>
            </a:pPr>
            <a:r>
              <a:rPr lang="en-US" b="1" dirty="0">
                <a:latin typeface="Bradley Hand ITC" pitchFamily="66" charset="0"/>
              </a:rPr>
              <a:t>ALGORITHM</a:t>
            </a:r>
          </a:p>
          <a:p>
            <a:pPr marL="514350" indent="-514350">
              <a:buFont typeface="+mj-lt"/>
              <a:buAutoNum type="arabicPeriod"/>
            </a:pPr>
            <a:r>
              <a:rPr lang="en-US" b="1" dirty="0">
                <a:latin typeface="Bradley Hand ITC" pitchFamily="66" charset="0"/>
              </a:rPr>
              <a:t>FLOWCHART</a:t>
            </a:r>
          </a:p>
          <a:p>
            <a:pPr marL="514350" indent="-514350">
              <a:buFont typeface="+mj-lt"/>
              <a:buAutoNum type="arabicPeriod"/>
            </a:pPr>
            <a:r>
              <a:rPr lang="en-US" b="1" dirty="0">
                <a:latin typeface="Bradley Hand ITC" pitchFamily="66" charset="0"/>
              </a:rPr>
              <a:t>FUNCTIONALITY</a:t>
            </a:r>
          </a:p>
          <a:p>
            <a:pPr marL="514350" indent="-514350">
              <a:buFont typeface="+mj-lt"/>
              <a:buAutoNum type="arabicPeriod"/>
            </a:pPr>
            <a:r>
              <a:rPr lang="en-US" b="1" dirty="0">
                <a:latin typeface="Bradley Hand ITC" pitchFamily="66" charset="0"/>
              </a:rPr>
              <a:t>ADVANTAGES</a:t>
            </a:r>
          </a:p>
          <a:p>
            <a:pPr marL="514350" indent="-514350">
              <a:buFont typeface="+mj-lt"/>
              <a:buAutoNum type="arabicPeriod"/>
            </a:pPr>
            <a:r>
              <a:rPr lang="en-US" b="1" dirty="0">
                <a:latin typeface="Bradley Hand ITC" pitchFamily="66" charset="0"/>
              </a:rPr>
              <a:t>CONCLUSION</a:t>
            </a:r>
          </a:p>
          <a:p>
            <a:pPr marL="514350" indent="-514350">
              <a:buFont typeface="+mj-lt"/>
              <a:buAutoNum type="arabicPeriod"/>
            </a:pPr>
            <a:r>
              <a:rPr lang="en-US" b="1" dirty="0">
                <a:latin typeface="Bradley Hand ITC" pitchFamily="66" charset="0"/>
              </a:rPr>
              <a:t>REFERENCES</a:t>
            </a:r>
          </a:p>
        </p:txBody>
      </p:sp>
    </p:spTree>
    <p:extLst>
      <p:ext uri="{BB962C8B-B14F-4D97-AF65-F5344CB8AC3E}">
        <p14:creationId xmlns:p14="http://schemas.microsoft.com/office/powerpoint/2010/main" xmlns="" val="343729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457200" y="228600"/>
            <a:ext cx="8229600" cy="1143000"/>
          </a:xfrm>
        </p:spPr>
        <p:txBody>
          <a:bodyPr>
            <a:normAutofit/>
          </a:bodyPr>
          <a:lstStyle/>
          <a:p>
            <a:pPr algn="r"/>
            <a:r>
              <a:rPr lang="en-US" sz="3600" b="1" u="sng" dirty="0">
                <a:solidFill>
                  <a:srgbClr val="FF0000"/>
                </a:solidFill>
                <a:effectLst>
                  <a:outerShdw blurRad="38100" dist="38100" dir="2700000" algn="tl">
                    <a:srgbClr val="000000">
                      <a:alpha val="43137"/>
                    </a:srgbClr>
                  </a:outerShdw>
                </a:effectLst>
                <a:latin typeface="Arial Black" pitchFamily="34" charset="0"/>
              </a:rPr>
              <a:t>INTRODUCTION</a:t>
            </a:r>
          </a:p>
        </p:txBody>
      </p:sp>
      <p:sp>
        <p:nvSpPr>
          <p:cNvPr id="5" name="Content Placeholder 4"/>
          <p:cNvSpPr>
            <a:spLocks noGrp="1"/>
          </p:cNvSpPr>
          <p:nvPr>
            <p:ph idx="1"/>
          </p:nvPr>
        </p:nvSpPr>
        <p:spPr>
          <a:xfrm>
            <a:off x="609600" y="1524000"/>
            <a:ext cx="6172200" cy="4114800"/>
          </a:xfrm>
        </p:spPr>
        <p:txBody>
          <a:bodyPr>
            <a:noAutofit/>
          </a:bodyPr>
          <a:lstStyle/>
          <a:p>
            <a:r>
              <a:rPr lang="en-US" sz="2000" dirty="0"/>
              <a:t>First we visited a school to analyses the current situation and what improvements are needed in current library system.</a:t>
            </a:r>
          </a:p>
          <a:p>
            <a:r>
              <a:rPr lang="en-US" sz="2000" dirty="0"/>
              <a:t>We noticed that so many books are torn apart and in bad condition which are submitted by students. Also, students submit books after submission deadline. So we decided to make a project on library management system to solve this problems.</a:t>
            </a:r>
          </a:p>
          <a:p>
            <a:r>
              <a:rPr lang="en-IN" sz="2000" dirty="0"/>
              <a:t>The project is designed for school library in C++.The title of the project is Library Management System. In this project a student can issue one book from library. He has to submit it before 30 days.</a:t>
            </a:r>
            <a:endParaRPr lang="en-US" sz="2000" dirty="0"/>
          </a:p>
          <a:p>
            <a:pPr marL="0" indent="0">
              <a:buNone/>
            </a:pPr>
            <a:endParaRPr lang="en-US" sz="2000" dirty="0">
              <a:latin typeface="Bahnschrift SemiBold SemiConden" pitchFamily="34" charset="0"/>
            </a:endParaRPr>
          </a:p>
        </p:txBody>
      </p:sp>
    </p:spTree>
    <p:extLst>
      <p:ext uri="{BB962C8B-B14F-4D97-AF65-F5344CB8AC3E}">
        <p14:creationId xmlns:p14="http://schemas.microsoft.com/office/powerpoint/2010/main" xmlns="" val="3614015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0" y="1"/>
            <a:ext cx="9162789" cy="6896880"/>
          </a:xfrm>
          <a:prstGeom prst="rect">
            <a:avLst/>
          </a:prstGeom>
          <a:noFill/>
          <a:ln w="9525">
            <a:noFill/>
            <a:miter lim="800000"/>
            <a:headEnd/>
            <a:tailEnd/>
          </a:ln>
          <a:effectLst/>
        </p:spPr>
      </p:pic>
      <p:sp>
        <p:nvSpPr>
          <p:cNvPr id="6" name="Rectangle 5"/>
          <p:cNvSpPr/>
          <p:nvPr/>
        </p:nvSpPr>
        <p:spPr>
          <a:xfrm>
            <a:off x="609600" y="1219200"/>
            <a:ext cx="6477000" cy="4062651"/>
          </a:xfrm>
          <a:prstGeom prst="rect">
            <a:avLst/>
          </a:prstGeom>
        </p:spPr>
        <p:txBody>
          <a:bodyPr wrap="square">
            <a:spAutoFit/>
          </a:bodyPr>
          <a:lstStyle/>
          <a:p>
            <a:endParaRPr lang="en-US" dirty="0"/>
          </a:p>
          <a:p>
            <a:pPr marL="285750" indent="-285750">
              <a:buFont typeface="Arial" panose="020B0604020202020204" pitchFamily="34" charset="0"/>
              <a:buChar char="•"/>
            </a:pPr>
            <a:r>
              <a:rPr lang="en-US" sz="2400" dirty="0"/>
              <a:t>Administrator of the project can enter book record, display all, he can modify and dispose record. </a:t>
            </a:r>
          </a:p>
          <a:p>
            <a:pPr marL="285750" indent="-285750">
              <a:buFont typeface="Arial" panose="020B0604020202020204" pitchFamily="34" charset="0"/>
              <a:buChar char="•"/>
            </a:pPr>
            <a:r>
              <a:rPr lang="en-US" sz="2400" dirty="0"/>
              <a:t>This project includes some facilities as registration, search, display, modification etc. This software searches the client data which is store in the record. </a:t>
            </a:r>
          </a:p>
          <a:p>
            <a:pPr marL="285750" indent="-285750">
              <a:buFont typeface="Arial" panose="020B0604020202020204" pitchFamily="34" charset="0"/>
              <a:buChar char="•"/>
            </a:pPr>
            <a:r>
              <a:rPr lang="en-US" sz="2400" dirty="0"/>
              <a:t>The software use for small schools for maintaining their record related to library and cost saving</a:t>
            </a:r>
            <a:r>
              <a:rPr lang="en-US" sz="2400" b="1" dirty="0"/>
              <a:t>.</a:t>
            </a:r>
            <a:endParaRPr lang="en-US" sz="2400" dirty="0"/>
          </a:p>
        </p:txBody>
      </p:sp>
      <p:sp>
        <p:nvSpPr>
          <p:cNvPr id="8" name="Rectangle 7"/>
          <p:cNvSpPr/>
          <p:nvPr/>
        </p:nvSpPr>
        <p:spPr>
          <a:xfrm>
            <a:off x="3474968" y="381000"/>
            <a:ext cx="5669031" cy="646331"/>
          </a:xfrm>
          <a:prstGeom prst="rect">
            <a:avLst/>
          </a:prstGeom>
        </p:spPr>
        <p:txBody>
          <a:bodyPr wrap="square">
            <a:spAutoFit/>
          </a:bodyPr>
          <a:lstStyle/>
          <a:p>
            <a:pPr algn="ctr"/>
            <a:r>
              <a:rPr lang="en-US" sz="3600" b="1" u="sng" dirty="0">
                <a:solidFill>
                  <a:srgbClr val="FF0000"/>
                </a:solidFill>
                <a:effectLst>
                  <a:outerShdw blurRad="38100" dist="38100" dir="2700000" algn="tl">
                    <a:srgbClr val="000000">
                      <a:alpha val="43137"/>
                    </a:srgbClr>
                  </a:outerShdw>
                </a:effectLst>
                <a:latin typeface="Arial Black" pitchFamily="34" charset="0"/>
              </a:rPr>
              <a:t>Contd…</a:t>
            </a:r>
            <a:endParaRPr lang="en-US" sz="3600" dirty="0"/>
          </a:p>
        </p:txBody>
      </p:sp>
    </p:spTree>
    <p:extLst>
      <p:ext uri="{BB962C8B-B14F-4D97-AF65-F5344CB8AC3E}">
        <p14:creationId xmlns:p14="http://schemas.microsoft.com/office/powerpoint/2010/main" xmlns="" val="1848544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lum contrast="30000"/>
          </a:blip>
          <a:srcRect/>
          <a:stretch>
            <a:fillRect/>
          </a:stretch>
        </p:blipFill>
        <p:spPr bwMode="auto">
          <a:xfrm>
            <a:off x="1" y="0"/>
            <a:ext cx="9144000" cy="6858000"/>
          </a:xfrm>
          <a:prstGeom prst="rect">
            <a:avLst/>
          </a:prstGeom>
          <a:noFill/>
          <a:ln w="9525">
            <a:noFill/>
            <a:miter lim="800000"/>
            <a:headEnd/>
            <a:tailEnd/>
          </a:ln>
          <a:effectLst/>
        </p:spPr>
      </p:pic>
      <p:sp>
        <p:nvSpPr>
          <p:cNvPr id="2" name="Title 1"/>
          <p:cNvSpPr>
            <a:spLocks noGrp="1"/>
          </p:cNvSpPr>
          <p:nvPr>
            <p:ph type="title"/>
          </p:nvPr>
        </p:nvSpPr>
        <p:spPr>
          <a:xfrm>
            <a:off x="457200" y="1066800"/>
            <a:ext cx="8077200" cy="1143000"/>
          </a:xfrm>
        </p:spPr>
        <p:txBody>
          <a:bodyPr/>
          <a:lstStyle/>
          <a:p>
            <a:pPr algn="l"/>
            <a:r>
              <a:rPr lang="en-US" u="sng" dirty="0">
                <a:ln>
                  <a:solidFill>
                    <a:srgbClr val="00B0F0"/>
                  </a:solidFill>
                </a:ln>
                <a:solidFill>
                  <a:schemeClr val="accent1">
                    <a:lumMod val="50000"/>
                  </a:schemeClr>
                </a:solidFill>
                <a:latin typeface="Berlin Sans FB Demi" pitchFamily="34" charset="0"/>
              </a:rPr>
              <a:t>REQUIREMENTS</a:t>
            </a:r>
          </a:p>
        </p:txBody>
      </p:sp>
      <p:sp>
        <p:nvSpPr>
          <p:cNvPr id="3" name="Content Placeholder 2"/>
          <p:cNvSpPr>
            <a:spLocks noGrp="1"/>
          </p:cNvSpPr>
          <p:nvPr>
            <p:ph idx="1"/>
          </p:nvPr>
        </p:nvSpPr>
        <p:spPr>
          <a:xfrm>
            <a:off x="457200" y="2438400"/>
            <a:ext cx="4038600" cy="3809999"/>
          </a:xfrm>
        </p:spPr>
        <p:txBody>
          <a:bodyPr>
            <a:normAutofit fontScale="32500" lnSpcReduction="20000"/>
          </a:bodyPr>
          <a:lstStyle/>
          <a:p>
            <a:pPr marL="0" indent="0">
              <a:buNone/>
            </a:pPr>
            <a:r>
              <a:rPr lang="en-US" sz="6200" dirty="0"/>
              <a:t>(a) Hardware –</a:t>
            </a:r>
            <a:r>
              <a:rPr lang="en-US" sz="5000" dirty="0"/>
              <a:t>  </a:t>
            </a:r>
          </a:p>
          <a:p>
            <a:pPr lvl="0"/>
            <a:r>
              <a:rPr lang="en-US" sz="5500" dirty="0"/>
              <a:t>Administrator machine have complete program</a:t>
            </a:r>
          </a:p>
          <a:p>
            <a:pPr lvl="0"/>
            <a:r>
              <a:rPr lang="en-US" sz="5500" dirty="0"/>
              <a:t>User machine can have .exe file only.</a:t>
            </a:r>
          </a:p>
          <a:p>
            <a:pPr lvl="0"/>
            <a:r>
              <a:rPr lang="en-US" sz="5500" dirty="0"/>
              <a:t>Development hardware and user hardware.</a:t>
            </a:r>
          </a:p>
          <a:p>
            <a:pPr lvl="0"/>
            <a:r>
              <a:rPr lang="en-US" sz="5500" dirty="0"/>
              <a:t>Processor : intel</a:t>
            </a:r>
          </a:p>
          <a:p>
            <a:pPr marL="0" indent="0">
              <a:buNone/>
            </a:pPr>
            <a:r>
              <a:rPr lang="en-US" sz="6200" dirty="0"/>
              <a:t>(b) Software –</a:t>
            </a:r>
          </a:p>
          <a:p>
            <a:pPr lvl="0"/>
            <a:r>
              <a:rPr lang="en-US" sz="5500" dirty="0"/>
              <a:t>Code blocks IDE  OR  Dev C++</a:t>
            </a:r>
          </a:p>
          <a:p>
            <a:pPr lvl="0"/>
            <a:r>
              <a:rPr lang="en-US" sz="5500" dirty="0"/>
              <a:t>Windows 10.</a:t>
            </a:r>
          </a:p>
          <a:p>
            <a:pPr lvl="0"/>
            <a:r>
              <a:rPr lang="en-US" sz="5500" dirty="0"/>
              <a:t>Programming Language – C++</a:t>
            </a:r>
          </a:p>
          <a:p>
            <a:pPr marL="0" indent="0">
              <a:buClr>
                <a:schemeClr val="accent2"/>
              </a:buClr>
              <a:buNone/>
            </a:pPr>
            <a:endParaRPr lang="en-US" sz="5500" dirty="0">
              <a:latin typeface="Bahnschrift SemiBold SemiConden" pitchFamily="34" charset="0"/>
            </a:endParaRPr>
          </a:p>
          <a:p>
            <a:pPr marL="0" indent="0">
              <a:buClr>
                <a:schemeClr val="accent2"/>
              </a:buClr>
              <a:buNone/>
            </a:pPr>
            <a:r>
              <a:rPr lang="en-US" sz="5500" dirty="0">
                <a:latin typeface="Bahnschrift SemiBold SemiConden" pitchFamily="34" charset="0"/>
              </a:rPr>
              <a:t> </a:t>
            </a:r>
          </a:p>
        </p:txBody>
      </p:sp>
    </p:spTree>
    <p:extLst>
      <p:ext uri="{BB962C8B-B14F-4D97-AF65-F5344CB8AC3E}">
        <p14:creationId xmlns:p14="http://schemas.microsoft.com/office/powerpoint/2010/main" xmlns="" val="941428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533400" y="159224"/>
            <a:ext cx="8229600" cy="6705600"/>
          </a:xfrm>
          <a:noFill/>
        </p:spPr>
        <p:txBody>
          <a:bodyPr vert="horz" lIns="91440" tIns="45720" rIns="91440" bIns="45720" rtlCol="0" anchor="t">
            <a:noAutofit/>
          </a:bodyPr>
          <a:lstStyle/>
          <a:p>
            <a:pPr marL="0" indent="0" algn="ctr">
              <a:buNone/>
            </a:pPr>
            <a:r>
              <a:rPr lang="en-US" sz="3600" b="1" u="sng" dirty="0">
                <a:solidFill>
                  <a:srgbClr val="FFFF00"/>
                </a:solidFill>
                <a:highlight>
                  <a:srgbClr val="0000FF"/>
                </a:highlight>
                <a:latin typeface="Times New Roman"/>
                <a:cs typeface="Times New Roman"/>
              </a:rPr>
              <a:t>ALGORITHM</a:t>
            </a:r>
          </a:p>
          <a:p>
            <a:pPr marL="0" indent="0">
              <a:buNone/>
            </a:pPr>
            <a:r>
              <a:rPr lang="en-US" sz="1800" dirty="0">
                <a:highlight>
                  <a:srgbClr val="FFFF00"/>
                </a:highlight>
              </a:rPr>
              <a:t>Step 1:</a:t>
            </a:r>
            <a:r>
              <a:rPr lang="en-US" sz="1800" dirty="0"/>
              <a:t>  </a:t>
            </a:r>
            <a:r>
              <a:rPr lang="en-US" sz="1800" dirty="0">
                <a:highlight>
                  <a:srgbClr val="00FFFF"/>
                </a:highlight>
              </a:rPr>
              <a:t>Start.</a:t>
            </a:r>
            <a:endParaRPr lang="en-US" sz="1800" dirty="0">
              <a:highlight>
                <a:srgbClr val="00FFFF"/>
              </a:highlight>
              <a:cs typeface="Calibri"/>
            </a:endParaRPr>
          </a:p>
          <a:p>
            <a:pPr marL="0" indent="0">
              <a:buNone/>
            </a:pPr>
            <a:endParaRPr lang="en-US" sz="1800" dirty="0">
              <a:highlight>
                <a:srgbClr val="FF0000"/>
              </a:highlight>
            </a:endParaRPr>
          </a:p>
          <a:p>
            <a:pPr marL="0" indent="0">
              <a:buNone/>
            </a:pPr>
            <a:r>
              <a:rPr lang="en-US" sz="1800" dirty="0">
                <a:highlight>
                  <a:srgbClr val="FFFF00"/>
                </a:highlight>
              </a:rPr>
              <a:t>Step 2:</a:t>
            </a:r>
            <a:r>
              <a:rPr lang="en-US" sz="1800" dirty="0"/>
              <a:t> </a:t>
            </a:r>
            <a:r>
              <a:rPr lang="en-US" sz="1800" dirty="0">
                <a:highlight>
                  <a:srgbClr val="00FFFF"/>
                </a:highlight>
              </a:rPr>
              <a:t> ask for password</a:t>
            </a:r>
            <a:endParaRPr lang="en-US" sz="1800" dirty="0">
              <a:highlight>
                <a:srgbClr val="00FFFF"/>
              </a:highlight>
              <a:cs typeface="Calibri"/>
            </a:endParaRPr>
          </a:p>
          <a:p>
            <a:pPr marL="0" indent="0">
              <a:buNone/>
            </a:pPr>
            <a:r>
              <a:rPr lang="en-US" sz="1800" dirty="0"/>
              <a:t>             </a:t>
            </a:r>
            <a:r>
              <a:rPr lang="en-US" sz="1800" dirty="0">
                <a:highlight>
                  <a:srgbClr val="00FFFF"/>
                </a:highlight>
              </a:rPr>
              <a:t>Check password</a:t>
            </a:r>
            <a:endParaRPr lang="en-US" sz="1800" dirty="0">
              <a:highlight>
                <a:srgbClr val="00FFFF"/>
              </a:highlight>
              <a:cs typeface="Calibri"/>
            </a:endParaRPr>
          </a:p>
          <a:p>
            <a:pPr marL="0" indent="0">
              <a:buNone/>
            </a:pPr>
            <a:r>
              <a:rPr lang="en-US" sz="1800" dirty="0">
                <a:latin typeface="Bahnschrift SemiBold"/>
              </a:rPr>
              <a:t>           </a:t>
            </a:r>
            <a:r>
              <a:rPr lang="en-US" sz="1800" dirty="0">
                <a:highlight>
                  <a:srgbClr val="00FFFF"/>
                </a:highlight>
              </a:rPr>
              <a:t>Is password correct?</a:t>
            </a:r>
            <a:endParaRPr lang="en-US" sz="1800" dirty="0">
              <a:highlight>
                <a:srgbClr val="00FFFF"/>
              </a:highlight>
              <a:cs typeface="Calibri"/>
            </a:endParaRPr>
          </a:p>
          <a:p>
            <a:pPr marL="0" indent="0">
              <a:buNone/>
            </a:pPr>
            <a:r>
              <a:rPr lang="en-US" sz="1800" dirty="0"/>
              <a:t>		</a:t>
            </a:r>
            <a:r>
              <a:rPr lang="en-US" sz="1800" dirty="0">
                <a:highlight>
                  <a:srgbClr val="00FFFF"/>
                </a:highlight>
              </a:rPr>
              <a:t>Yes : go to step </a:t>
            </a:r>
            <a:r>
              <a:rPr lang="en-US" sz="1800" dirty="0" smtClean="0">
                <a:highlight>
                  <a:srgbClr val="00FFFF"/>
                </a:highlight>
              </a:rPr>
              <a:t>3</a:t>
            </a:r>
            <a:endParaRPr lang="en-US" sz="1800" dirty="0">
              <a:highlight>
                <a:srgbClr val="00FFFF"/>
              </a:highlight>
              <a:cs typeface="Calibri"/>
            </a:endParaRPr>
          </a:p>
          <a:p>
            <a:pPr marL="0" indent="0">
              <a:buNone/>
            </a:pPr>
            <a:r>
              <a:rPr lang="en-US" sz="1800" dirty="0"/>
              <a:t>		</a:t>
            </a:r>
            <a:r>
              <a:rPr lang="en-US" sz="1800" dirty="0">
                <a:highlight>
                  <a:srgbClr val="00FFFF"/>
                </a:highlight>
              </a:rPr>
              <a:t>No : print wrong message &amp; go to Step 2 again.</a:t>
            </a:r>
            <a:endParaRPr lang="en-US" sz="1800" dirty="0">
              <a:highlight>
                <a:srgbClr val="00FFFF"/>
              </a:highlight>
              <a:cs typeface="Calibri"/>
            </a:endParaRPr>
          </a:p>
          <a:p>
            <a:pPr marL="0" indent="0">
              <a:buNone/>
            </a:pPr>
            <a:endParaRPr lang="en-US" sz="1800" dirty="0">
              <a:highlight>
                <a:srgbClr val="FF0000"/>
              </a:highlight>
            </a:endParaRPr>
          </a:p>
          <a:p>
            <a:pPr marL="0" indent="0">
              <a:buNone/>
            </a:pPr>
            <a:r>
              <a:rPr lang="en-US" sz="1800" dirty="0">
                <a:highlight>
                  <a:srgbClr val="FFFF00"/>
                </a:highlight>
              </a:rPr>
              <a:t>Step </a:t>
            </a:r>
            <a:r>
              <a:rPr lang="en-US" sz="1800" dirty="0" smtClean="0">
                <a:highlight>
                  <a:srgbClr val="FFFF00"/>
                </a:highlight>
              </a:rPr>
              <a:t>3:</a:t>
            </a:r>
            <a:r>
              <a:rPr lang="en-US" sz="1800" dirty="0" smtClean="0"/>
              <a:t> </a:t>
            </a:r>
            <a:r>
              <a:rPr lang="en-US" sz="1800" dirty="0">
                <a:highlight>
                  <a:srgbClr val="00FFFF"/>
                </a:highlight>
              </a:rPr>
              <a:t>Display main menu</a:t>
            </a:r>
            <a:endParaRPr lang="en-US" sz="1800" dirty="0">
              <a:highlight>
                <a:srgbClr val="00FFFF"/>
              </a:highlight>
              <a:cs typeface="Calibri"/>
            </a:endParaRPr>
          </a:p>
          <a:p>
            <a:pPr marL="0" indent="0">
              <a:buNone/>
            </a:pPr>
            <a:r>
              <a:rPr lang="en-US" sz="1800" dirty="0"/>
              <a:t>  </a:t>
            </a:r>
            <a:r>
              <a:rPr lang="en-US" sz="1800" dirty="0">
                <a:highlight>
                  <a:srgbClr val="00FF00"/>
                </a:highlight>
              </a:rPr>
              <a:t>If 0 is entered then exit</a:t>
            </a:r>
            <a:endParaRPr lang="en-US" sz="1800" dirty="0">
              <a:highlight>
                <a:srgbClr val="00FF00"/>
              </a:highlight>
              <a:cs typeface="Calibri"/>
            </a:endParaRPr>
          </a:p>
          <a:p>
            <a:pPr marL="0" indent="0">
              <a:buNone/>
            </a:pPr>
            <a:r>
              <a:rPr lang="en-US" sz="1800" dirty="0">
                <a:highlight>
                  <a:srgbClr val="00FF00"/>
                </a:highlight>
              </a:rPr>
              <a:t>  if 1 is entered then call Add book method:-</a:t>
            </a:r>
            <a:endParaRPr lang="en-US" sz="1800" dirty="0">
              <a:highlight>
                <a:srgbClr val="00FF00"/>
              </a:highlight>
              <a:cs typeface="Calibri"/>
            </a:endParaRPr>
          </a:p>
          <a:p>
            <a:pPr>
              <a:buFont typeface="Wingdings" panose="05000000000000000000" pitchFamily="2" charset="2"/>
              <a:buChar char="§"/>
            </a:pPr>
            <a:r>
              <a:rPr lang="en-US" sz="1800" dirty="0">
                <a:highlight>
                  <a:srgbClr val="00FFFF"/>
                </a:highlight>
              </a:rPr>
              <a:t>Enter Book issued by.</a:t>
            </a:r>
            <a:endParaRPr lang="en-US" sz="1800" dirty="0">
              <a:highlight>
                <a:srgbClr val="00FFFF"/>
              </a:highlight>
              <a:cs typeface="Calibri"/>
            </a:endParaRPr>
          </a:p>
          <a:p>
            <a:pPr>
              <a:buFont typeface="Wingdings" panose="05000000000000000000" pitchFamily="2" charset="2"/>
              <a:buChar char="§"/>
            </a:pPr>
            <a:r>
              <a:rPr lang="en-US" sz="1800" dirty="0">
                <a:highlight>
                  <a:srgbClr val="00FFFF"/>
                </a:highlight>
              </a:rPr>
              <a:t>Enter book id.</a:t>
            </a:r>
            <a:endParaRPr lang="en-US" sz="1800" dirty="0">
              <a:highlight>
                <a:srgbClr val="00FFFF"/>
              </a:highlight>
              <a:cs typeface="Calibri"/>
            </a:endParaRPr>
          </a:p>
          <a:p>
            <a:pPr>
              <a:buFont typeface="Wingdings" panose="05000000000000000000" pitchFamily="2" charset="2"/>
              <a:buChar char="§"/>
            </a:pPr>
            <a:r>
              <a:rPr lang="en-US" sz="1800" dirty="0">
                <a:highlight>
                  <a:srgbClr val="00FFFF"/>
                </a:highlight>
              </a:rPr>
              <a:t>Enter book title.</a:t>
            </a:r>
            <a:endParaRPr lang="en-US" sz="1800" dirty="0">
              <a:highlight>
                <a:srgbClr val="00FFFF"/>
              </a:highlight>
              <a:cs typeface="Calibri"/>
            </a:endParaRPr>
          </a:p>
          <a:p>
            <a:pPr>
              <a:buFont typeface="Wingdings" panose="05000000000000000000" pitchFamily="2" charset="2"/>
              <a:buChar char="§"/>
            </a:pPr>
            <a:r>
              <a:rPr lang="en-US" sz="1800" dirty="0">
                <a:highlight>
                  <a:srgbClr val="00FFFF"/>
                </a:highlight>
              </a:rPr>
              <a:t>Enter book Author.</a:t>
            </a:r>
            <a:endParaRPr lang="en-US" sz="1800" dirty="0">
              <a:highlight>
                <a:srgbClr val="00FFFF"/>
              </a:highlight>
              <a:cs typeface="Calibri"/>
            </a:endParaRPr>
          </a:p>
          <a:p>
            <a:pPr>
              <a:buFont typeface="Wingdings" panose="05000000000000000000" pitchFamily="2" charset="2"/>
              <a:buChar char="§"/>
            </a:pPr>
            <a:r>
              <a:rPr lang="en-US" sz="1800" dirty="0">
                <a:highlight>
                  <a:srgbClr val="00FFFF"/>
                </a:highlight>
              </a:rPr>
              <a:t>Enter  book category.</a:t>
            </a:r>
            <a:endParaRPr lang="en-US" sz="1800" dirty="0">
              <a:highlight>
                <a:srgbClr val="00FFFF"/>
              </a:highlight>
              <a:cs typeface="Calibri"/>
            </a:endParaRPr>
          </a:p>
          <a:p>
            <a:pPr>
              <a:buFont typeface="Wingdings" panose="05000000000000000000" pitchFamily="2" charset="2"/>
              <a:buChar char="§"/>
            </a:pPr>
            <a:r>
              <a:rPr lang="en-US" sz="1800" dirty="0">
                <a:highlight>
                  <a:srgbClr val="00FFFF"/>
                </a:highlight>
              </a:rPr>
              <a:t>Enter number of pages.</a:t>
            </a:r>
            <a:endParaRPr lang="en-US" sz="1800" dirty="0">
              <a:highlight>
                <a:srgbClr val="00FFFF"/>
              </a:highlight>
              <a:cs typeface="Calibri"/>
            </a:endParaRPr>
          </a:p>
          <a:p>
            <a:pPr>
              <a:buFont typeface="Wingdings" panose="05000000000000000000" pitchFamily="2" charset="2"/>
              <a:buChar char="§"/>
            </a:pPr>
            <a:r>
              <a:rPr lang="en-US" sz="1800" dirty="0">
                <a:highlight>
                  <a:srgbClr val="00FFFF"/>
                </a:highlight>
              </a:rPr>
              <a:t>Enter price of book.</a:t>
            </a:r>
            <a:endParaRPr lang="en-US" sz="1800" dirty="0">
              <a:highlight>
                <a:srgbClr val="00FFFF"/>
              </a:highlight>
              <a:cs typeface="Calibri"/>
            </a:endParaRPr>
          </a:p>
          <a:p>
            <a:pPr marL="0" indent="0">
              <a:buNone/>
            </a:pPr>
            <a:endParaRPr lang="en-US" sz="1800" dirty="0">
              <a:cs typeface="Calibri"/>
            </a:endParaRPr>
          </a:p>
        </p:txBody>
      </p:sp>
    </p:spTree>
    <p:extLst>
      <p:ext uri="{BB962C8B-B14F-4D97-AF65-F5344CB8AC3E}">
        <p14:creationId xmlns:p14="http://schemas.microsoft.com/office/powerpoint/2010/main" xmlns="" val="245810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458200" cy="6423045"/>
          </a:xfrm>
          <a:noFill/>
        </p:spPr>
        <p:txBody>
          <a:bodyPr vert="horz" lIns="91440" tIns="45720" rIns="91440" bIns="45720" rtlCol="0" anchor="t">
            <a:noAutofit/>
          </a:bodyPr>
          <a:lstStyle/>
          <a:p>
            <a:r>
              <a:rPr lang="en-US" sz="1800" dirty="0">
                <a:highlight>
                  <a:srgbClr val="FFFF00"/>
                </a:highlight>
                <a:ea typeface="+mn-lt"/>
                <a:cs typeface="+mn-lt"/>
              </a:rPr>
              <a:t>•ENTER QUALITY : IT WILL ASK THE USER FOR CHOICE INPUT </a:t>
            </a:r>
            <a:endParaRPr lang="en-US" sz="1800" dirty="0">
              <a:highlight>
                <a:srgbClr val="FFFF00"/>
              </a:highlight>
              <a:cs typeface="Calibri"/>
            </a:endParaRPr>
          </a:p>
          <a:p>
            <a:pPr marL="0" indent="0">
              <a:buNone/>
            </a:pPr>
            <a:r>
              <a:rPr lang="en-US" sz="1800" dirty="0">
                <a:highlight>
                  <a:srgbClr val="00FFFF"/>
                </a:highlight>
              </a:rPr>
              <a:t>  IF 1 IS SELECTED THEN PRINT "very nice"</a:t>
            </a:r>
            <a:endParaRPr lang="en-US" sz="1800" dirty="0">
              <a:highlight>
                <a:srgbClr val="00FFFF"/>
              </a:highlight>
              <a:cs typeface="Calibri"/>
            </a:endParaRPr>
          </a:p>
          <a:p>
            <a:pPr marL="0" indent="0">
              <a:buNone/>
            </a:pPr>
            <a:r>
              <a:rPr lang="en-US" sz="1800" dirty="0">
                <a:highlight>
                  <a:srgbClr val="00FFFF"/>
                </a:highlight>
              </a:rPr>
              <a:t>  IF 2 IS SELECTED THEN PRINT "nice"</a:t>
            </a:r>
            <a:endParaRPr lang="en-US" sz="1800" dirty="0">
              <a:highlight>
                <a:srgbClr val="00FFFF"/>
              </a:highlight>
              <a:cs typeface="Calibri"/>
            </a:endParaRPr>
          </a:p>
          <a:p>
            <a:pPr marL="0" indent="0">
              <a:buNone/>
            </a:pPr>
            <a:r>
              <a:rPr lang="en-US" sz="1800" dirty="0">
                <a:highlight>
                  <a:srgbClr val="00FFFF"/>
                </a:highlight>
              </a:rPr>
              <a:t>  IF 3 IS SELECTED THEN PRINT "good"</a:t>
            </a:r>
            <a:endParaRPr lang="en-US" sz="1800" dirty="0">
              <a:highlight>
                <a:srgbClr val="00FFFF"/>
              </a:highlight>
              <a:cs typeface="Calibri"/>
            </a:endParaRPr>
          </a:p>
          <a:p>
            <a:pPr marL="0" indent="0">
              <a:buNone/>
            </a:pPr>
            <a:r>
              <a:rPr lang="en-US" sz="1800" dirty="0">
                <a:highlight>
                  <a:srgbClr val="00FFFF"/>
                </a:highlight>
              </a:rPr>
              <a:t>  IF 4 IS SELECTED THEN PRINT "average"</a:t>
            </a:r>
            <a:endParaRPr lang="en-US" sz="1800" dirty="0">
              <a:highlight>
                <a:srgbClr val="00FFFF"/>
              </a:highlight>
              <a:cs typeface="Calibri"/>
            </a:endParaRPr>
          </a:p>
          <a:p>
            <a:pPr marL="0" indent="0">
              <a:buNone/>
            </a:pPr>
            <a:r>
              <a:rPr lang="en-US" sz="1800" dirty="0">
                <a:highlight>
                  <a:srgbClr val="00FFFF"/>
                </a:highlight>
              </a:rPr>
              <a:t>  IF 5 IS SELECTED THEN PRINT "bad"</a:t>
            </a:r>
            <a:endParaRPr lang="en-US" sz="1800" dirty="0">
              <a:highlight>
                <a:srgbClr val="00FFFF"/>
              </a:highlight>
              <a:cs typeface="Calibri"/>
            </a:endParaRPr>
          </a:p>
          <a:p>
            <a:pPr marL="0" indent="0">
              <a:buNone/>
            </a:pPr>
            <a:r>
              <a:rPr lang="en-US" sz="1800" dirty="0">
                <a:highlight>
                  <a:srgbClr val="00FFFF"/>
                </a:highlight>
                <a:cs typeface="Calibri"/>
              </a:rPr>
              <a:t>  IF OTHER  CHOICE SELECTED THEN PRINT ERROR MESSAGE "Enter correct choice"</a:t>
            </a:r>
          </a:p>
          <a:p>
            <a:r>
              <a:rPr lang="en-US" sz="2000" dirty="0">
                <a:highlight>
                  <a:srgbClr val="FFFF00"/>
                </a:highlight>
              </a:rPr>
              <a:t>Enter Date in dd-mm-</a:t>
            </a:r>
            <a:r>
              <a:rPr lang="en-US" sz="2000" dirty="0" err="1">
                <a:highlight>
                  <a:srgbClr val="FFFF00"/>
                </a:highlight>
              </a:rPr>
              <a:t>yy</a:t>
            </a:r>
            <a:r>
              <a:rPr lang="en-US" sz="2000" dirty="0">
                <a:highlight>
                  <a:srgbClr val="FFFF00"/>
                </a:highlight>
              </a:rPr>
              <a:t> </a:t>
            </a:r>
            <a:r>
              <a:rPr lang="en-US" sz="2000" dirty="0" err="1">
                <a:highlight>
                  <a:srgbClr val="FFFF00"/>
                </a:highlight>
              </a:rPr>
              <a:t>formate</a:t>
            </a:r>
            <a:endParaRPr lang="en-US" sz="2000" dirty="0">
              <a:highlight>
                <a:srgbClr val="FFFF00"/>
              </a:highlight>
              <a:cs typeface="Calibri"/>
            </a:endParaRPr>
          </a:p>
          <a:p>
            <a:r>
              <a:rPr lang="en-US" sz="2000" dirty="0">
                <a:highlight>
                  <a:srgbClr val="00FFFF"/>
                </a:highlight>
                <a:ea typeface="+mn-lt"/>
                <a:cs typeface="+mn-lt"/>
              </a:rPr>
              <a:t>Break jump Then go to step </a:t>
            </a:r>
            <a:r>
              <a:rPr lang="en-US" sz="2000" dirty="0" smtClean="0">
                <a:highlight>
                  <a:srgbClr val="00FFFF"/>
                </a:highlight>
                <a:ea typeface="+mn-lt"/>
                <a:cs typeface="+mn-lt"/>
              </a:rPr>
              <a:t>3</a:t>
            </a:r>
            <a:endParaRPr lang="en-US" sz="2000" dirty="0">
              <a:highlight>
                <a:srgbClr val="FFFF00"/>
              </a:highlight>
              <a:ea typeface="+mn-lt"/>
              <a:cs typeface="+mn-lt"/>
            </a:endParaRPr>
          </a:p>
          <a:p>
            <a:pPr marL="0" indent="0">
              <a:buNone/>
            </a:pPr>
            <a:r>
              <a:rPr lang="en-US" sz="1800" dirty="0"/>
              <a:t> </a:t>
            </a:r>
            <a:r>
              <a:rPr lang="en-US" sz="2400" dirty="0">
                <a:highlight>
                  <a:srgbClr val="00FF00"/>
                </a:highlight>
              </a:rPr>
              <a:t>If 2. Is entered then Display all Books:-</a:t>
            </a:r>
            <a:endParaRPr lang="en-US" sz="2400" dirty="0">
              <a:highlight>
                <a:srgbClr val="00FF00"/>
              </a:highlight>
              <a:cs typeface="Calibri"/>
            </a:endParaRPr>
          </a:p>
          <a:p>
            <a:r>
              <a:rPr lang="en-US" sz="2400" dirty="0">
                <a:highlight>
                  <a:srgbClr val="FFFF00"/>
                </a:highlight>
                <a:ea typeface="+mn-lt"/>
                <a:cs typeface="+mn-lt"/>
              </a:rPr>
              <a:t>Call books.dat file to display the books</a:t>
            </a:r>
          </a:p>
          <a:p>
            <a:r>
              <a:rPr lang="en-US" sz="2400" dirty="0">
                <a:highlight>
                  <a:srgbClr val="FFFF00"/>
                </a:highlight>
                <a:ea typeface="+mn-lt"/>
                <a:cs typeface="+mn-lt"/>
              </a:rPr>
              <a:t>It will display all the books entered in the record.</a:t>
            </a:r>
            <a:endParaRPr lang="en-US" sz="2400" dirty="0">
              <a:highlight>
                <a:srgbClr val="FFFF00"/>
              </a:highlight>
              <a:cs typeface="Calibri"/>
            </a:endParaRPr>
          </a:p>
          <a:p>
            <a:r>
              <a:rPr lang="en-US" sz="2400" dirty="0">
                <a:highlight>
                  <a:srgbClr val="00FFFF"/>
                </a:highlight>
                <a:cs typeface="Calibri"/>
              </a:rPr>
              <a:t>Break jump Then go to step </a:t>
            </a:r>
            <a:r>
              <a:rPr lang="en-US" sz="2400" dirty="0" smtClean="0">
                <a:highlight>
                  <a:srgbClr val="00FFFF"/>
                </a:highlight>
                <a:cs typeface="Calibri"/>
              </a:rPr>
              <a:t>3</a:t>
            </a:r>
            <a:endParaRPr lang="en-US" sz="2400" dirty="0">
              <a:highlight>
                <a:srgbClr val="FFFF00"/>
              </a:highlight>
              <a:ea typeface="+mn-lt"/>
              <a:cs typeface="+mn-lt"/>
            </a:endParaRPr>
          </a:p>
          <a:p>
            <a:endParaRPr lang="en-US" sz="2400" dirty="0">
              <a:highlight>
                <a:srgbClr val="FFFF00"/>
              </a:highlight>
              <a:cs typeface="Calibri"/>
            </a:endParaRPr>
          </a:p>
          <a:p>
            <a:pPr marL="0" indent="0">
              <a:buNone/>
            </a:pPr>
            <a:endParaRPr lang="en-US" sz="2000" dirty="0">
              <a:highlight>
                <a:srgbClr val="00FFFF"/>
              </a:highlight>
              <a:cs typeface="Calibri"/>
            </a:endParaRPr>
          </a:p>
          <a:p>
            <a:pPr marL="0" indent="0">
              <a:buNone/>
            </a:pPr>
            <a:endParaRPr lang="en-US" sz="1600" dirty="0"/>
          </a:p>
          <a:p>
            <a:pPr marL="0" indent="0">
              <a:buNone/>
            </a:pPr>
            <a:r>
              <a:rPr lang="en-US" sz="1600" dirty="0"/>
              <a:t>                 </a:t>
            </a:r>
          </a:p>
          <a:p>
            <a:pPr marL="0" indent="0">
              <a:buNone/>
            </a:pPr>
            <a:endParaRPr lang="en-US" sz="1600" dirty="0"/>
          </a:p>
          <a:p>
            <a:pPr marL="0" indent="0">
              <a:buNone/>
            </a:pPr>
            <a:r>
              <a:rPr lang="en-US" sz="1600" dirty="0"/>
              <a:t>    </a:t>
            </a:r>
          </a:p>
          <a:p>
            <a:endParaRPr lang="en-US" sz="1600" dirty="0"/>
          </a:p>
        </p:txBody>
      </p:sp>
    </p:spTree>
    <p:extLst>
      <p:ext uri="{BB962C8B-B14F-4D97-AF65-F5344CB8AC3E}">
        <p14:creationId xmlns:p14="http://schemas.microsoft.com/office/powerpoint/2010/main" xmlns="" val="302724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867F12C5-743A-4F27-9B2D-599CFEED3D65}"/>
              </a:ext>
            </a:extLst>
          </p:cNvPr>
          <p:cNvSpPr>
            <a:spLocks noGrp="1"/>
          </p:cNvSpPr>
          <p:nvPr>
            <p:ph type="subTitle" idx="1"/>
          </p:nvPr>
        </p:nvSpPr>
        <p:spPr>
          <a:xfrm>
            <a:off x="320892" y="705679"/>
            <a:ext cx="8346028" cy="4436165"/>
          </a:xfrm>
        </p:spPr>
        <p:txBody>
          <a:bodyPr vert="horz" lIns="91440" tIns="45720" rIns="91440" bIns="45720" rtlCol="0" anchor="t">
            <a:normAutofit fontScale="70000" lnSpcReduction="20000"/>
          </a:bodyPr>
          <a:lstStyle/>
          <a:p>
            <a:pPr algn="l"/>
            <a:r>
              <a:rPr lang="en-US" dirty="0">
                <a:ea typeface="+mn-lt"/>
                <a:cs typeface="+mn-lt"/>
              </a:rPr>
              <a:t> </a:t>
            </a:r>
            <a:r>
              <a:rPr lang="en-US" dirty="0">
                <a:solidFill>
                  <a:schemeClr val="tx1"/>
                </a:solidFill>
                <a:highlight>
                  <a:srgbClr val="00FF00"/>
                </a:highlight>
                <a:ea typeface="+mn-lt"/>
                <a:cs typeface="+mn-lt"/>
              </a:rPr>
              <a:t>If 3. Is entered then call Search Books METHODS:-</a:t>
            </a:r>
            <a:endParaRPr lang="en-US" dirty="0">
              <a:solidFill>
                <a:schemeClr val="tx1"/>
              </a:solidFill>
              <a:ea typeface="+mn-lt"/>
              <a:cs typeface="+mn-lt"/>
            </a:endParaRPr>
          </a:p>
          <a:p>
            <a:pPr marL="285750" indent="-285750" algn="l">
              <a:buFont typeface="Arial"/>
              <a:buChar char="•"/>
            </a:pPr>
            <a:r>
              <a:rPr lang="en-US" dirty="0">
                <a:solidFill>
                  <a:schemeClr val="tx1"/>
                </a:solidFill>
                <a:highlight>
                  <a:srgbClr val="FFFF00"/>
                </a:highlight>
                <a:ea typeface="+mn-lt"/>
                <a:cs typeface="+mn-lt"/>
              </a:rPr>
              <a:t>It will ask the user to enter choice for Search the book record.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0. Back</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1. CALL search By Id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2. CALL search By Title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3. call search By Category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4. call search By Author name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5. call search By Price range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6. call search By Issue Date method.</a:t>
            </a:r>
            <a:endParaRPr lang="en-US" dirty="0">
              <a:solidFill>
                <a:schemeClr val="tx1"/>
              </a:solidFill>
              <a:ea typeface="+mn-lt"/>
              <a:cs typeface="+mn-lt"/>
            </a:endParaRPr>
          </a:p>
          <a:p>
            <a:pPr algn="l"/>
            <a:r>
              <a:rPr lang="en-US" dirty="0">
                <a:solidFill>
                  <a:schemeClr val="tx1"/>
                </a:solidFill>
                <a:highlight>
                  <a:srgbClr val="00FFFF"/>
                </a:highlight>
                <a:ea typeface="+mn-lt"/>
                <a:cs typeface="+mn-lt"/>
              </a:rPr>
              <a:t> If   7. call search By Issue Name method.</a:t>
            </a:r>
            <a:endParaRPr lang="en-US" dirty="0">
              <a:solidFill>
                <a:schemeClr val="tx1"/>
              </a:solidFill>
              <a:ea typeface="+mn-lt"/>
              <a:cs typeface="+mn-lt"/>
            </a:endParaRPr>
          </a:p>
          <a:p>
            <a:pPr algn="l"/>
            <a:endParaRPr lang="en-US" dirty="0">
              <a:solidFill>
                <a:schemeClr val="tx1"/>
              </a:solidFill>
              <a:highlight>
                <a:srgbClr val="00FFFF"/>
              </a:highlight>
              <a:ea typeface="+mn-lt"/>
              <a:cs typeface="+mn-lt"/>
            </a:endParaRPr>
          </a:p>
          <a:p>
            <a:pPr algn="l"/>
            <a:r>
              <a:rPr lang="en-US" dirty="0">
                <a:solidFill>
                  <a:schemeClr val="tx1"/>
                </a:solidFill>
                <a:highlight>
                  <a:srgbClr val="00FFFF"/>
                </a:highlight>
                <a:ea typeface="+mn-lt"/>
                <a:cs typeface="+mn-lt"/>
              </a:rPr>
              <a:t>Break jump Then go to step </a:t>
            </a:r>
            <a:r>
              <a:rPr lang="en-US" dirty="0" smtClean="0">
                <a:solidFill>
                  <a:schemeClr val="tx1"/>
                </a:solidFill>
                <a:highlight>
                  <a:srgbClr val="00FFFF"/>
                </a:highlight>
                <a:ea typeface="+mn-lt"/>
                <a:cs typeface="+mn-lt"/>
              </a:rPr>
              <a:t>3</a:t>
            </a:r>
            <a:endParaRPr lang="en-US" dirty="0" smtClean="0">
              <a:solidFill>
                <a:schemeClr val="tx1"/>
              </a:solidFill>
              <a:highlight>
                <a:srgbClr val="00FFFF"/>
              </a:highlight>
              <a:ea typeface="+mn-lt"/>
              <a:cs typeface="+mn-lt"/>
            </a:endParaRPr>
          </a:p>
          <a:p>
            <a:pPr algn="l"/>
            <a:endParaRPr lang="en-US" dirty="0" smtClean="0">
              <a:solidFill>
                <a:schemeClr val="tx1"/>
              </a:solidFill>
              <a:highlight>
                <a:srgbClr val="00FFFF"/>
              </a:highlight>
              <a:ea typeface="+mn-lt"/>
              <a:cs typeface="+mn-lt"/>
            </a:endParaRPr>
          </a:p>
          <a:p>
            <a:pPr algn="l"/>
            <a:endParaRPr lang="en-US" dirty="0">
              <a:solidFill>
                <a:schemeClr val="tx1"/>
              </a:solidFill>
              <a:highlight>
                <a:srgbClr val="00FFFF"/>
              </a:highlight>
              <a:cs typeface="Calibri"/>
            </a:endParaRPr>
          </a:p>
          <a:p>
            <a:pPr algn="l"/>
            <a:endParaRPr lang="en-US" dirty="0">
              <a:solidFill>
                <a:schemeClr val="tx1"/>
              </a:solidFill>
              <a:cs typeface="Calibri"/>
            </a:endParaRPr>
          </a:p>
        </p:txBody>
      </p:sp>
    </p:spTree>
    <p:extLst>
      <p:ext uri="{BB962C8B-B14F-4D97-AF65-F5344CB8AC3E}">
        <p14:creationId xmlns:p14="http://schemas.microsoft.com/office/powerpoint/2010/main" xmlns="" val="50204525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1232</TotalTime>
  <Words>1216</Words>
  <Application>Microsoft Office PowerPoint</Application>
  <PresentationFormat>On-screen Show (4:3)</PresentationFormat>
  <Paragraphs>377</Paragraphs>
  <Slides>26</Slides>
  <Notes>0</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Opulent</vt:lpstr>
      <vt:lpstr>LIBRARY MANAGEMENT SYSTEM</vt:lpstr>
      <vt:lpstr>Slide 2</vt:lpstr>
      <vt:lpstr>CONTENT</vt:lpstr>
      <vt:lpstr>INTRODUCTION</vt:lpstr>
      <vt:lpstr>Slide 5</vt:lpstr>
      <vt:lpstr>REQUIREMENTS</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ADVANTAGES</vt:lpstr>
      <vt:lpstr>CONCLUSION</vt:lpstr>
      <vt:lpstr>Slide 24</vt:lpstr>
      <vt:lpstr>REFERENCES</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Manan Shah</dc:creator>
  <cp:lastModifiedBy>HEMIT</cp:lastModifiedBy>
  <cp:revision>788</cp:revision>
  <dcterms:created xsi:type="dcterms:W3CDTF">2020-08-15T10:03:38Z</dcterms:created>
  <dcterms:modified xsi:type="dcterms:W3CDTF">2020-11-03T04:48:01Z</dcterms:modified>
</cp:coreProperties>
</file>